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818" r:id="rId1"/>
    <p:sldMasterId id="2147483955" r:id="rId2"/>
  </p:sldMasterIdLst>
  <p:notesMasterIdLst>
    <p:notesMasterId r:id="rId18"/>
  </p:notesMasterIdLst>
  <p:handoutMasterIdLst>
    <p:handoutMasterId r:id="rId19"/>
  </p:handoutMasterIdLst>
  <p:sldIdLst>
    <p:sldId id="257" r:id="rId3"/>
    <p:sldId id="268" r:id="rId4"/>
    <p:sldId id="283" r:id="rId5"/>
    <p:sldId id="261" r:id="rId6"/>
    <p:sldId id="272" r:id="rId7"/>
    <p:sldId id="307" r:id="rId8"/>
    <p:sldId id="266" r:id="rId9"/>
    <p:sldId id="308" r:id="rId10"/>
    <p:sldId id="315" r:id="rId11"/>
    <p:sldId id="316" r:id="rId12"/>
    <p:sldId id="294" r:id="rId13"/>
    <p:sldId id="311" r:id="rId14"/>
    <p:sldId id="295" r:id="rId15"/>
    <p:sldId id="313" r:id="rId16"/>
    <p:sldId id="317" r:id="rId17"/>
  </p:sldIdLst>
  <p:sldSz cx="9144000" cy="6858000" type="screen4x3"/>
  <p:notesSz cx="6858000" cy="9144000"/>
  <p:custDataLst>
    <p:tags r:id="rId20"/>
  </p:custDataLst>
  <p:defaultTextStyle>
    <a:defPPr>
      <a:defRPr lang="en-US"/>
    </a:defPPr>
    <a:lvl1pPr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Tahoma" panose="020B0604030504040204" pitchFamily="34" charset="0"/>
        <a:ea typeface="MS PGothic" panose="020B0600070205080204" pitchFamily="34" charset="-128"/>
        <a:cs typeface="+mn-cs"/>
      </a:defRPr>
    </a:lvl9pPr>
  </p:defaultTextStyle>
  <p:extLst>
    <p:ext uri="{521415D9-36F7-43E2-AB2F-B90AF26B5E84}">
      <p14:sectionLst xmlns:p14="http://schemas.microsoft.com/office/powerpoint/2010/main">
        <p14:section name="Main Content" id="{D613BA25-03E4-4BBC-B9AF-9427AA3E3D63}">
          <p14:sldIdLst>
            <p14:sldId id="257"/>
            <p14:sldId id="268"/>
            <p14:sldId id="283"/>
            <p14:sldId id="261"/>
            <p14:sldId id="272"/>
            <p14:sldId id="307"/>
            <p14:sldId id="266"/>
            <p14:sldId id="308"/>
            <p14:sldId id="315"/>
            <p14:sldId id="316"/>
            <p14:sldId id="294"/>
            <p14:sldId id="311"/>
            <p14:sldId id="295"/>
            <p14:sldId id="313"/>
            <p14:sldId id="317"/>
          </p14:sldIdLst>
        </p14:section>
        <p14:section name="Appendix: Image Descriptions for Unsighted Students" id="{8179EF69-C48E-48D7-B07E-12B7A830B9CB}">
          <p14:sldIdLst/>
        </p14:section>
      </p14:sectionLst>
    </p:ext>
    <p:ext uri="{EFAFB233-063F-42B5-8137-9DF3F51BA10A}">
      <p15:sldGuideLst xmlns:p15="http://schemas.microsoft.com/office/powerpoint/2012/main" xmlns="">
        <p15:guide id="1" orient="horz" pos="2160">
          <p15:clr>
            <a:srgbClr val="A4A3A4"/>
          </p15:clr>
        </p15:guide>
        <p15:guide id="2" pos="2832"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25F9A"/>
    <a:srgbClr val="0000FF"/>
    <a:srgbClr val="0033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11471" autoAdjust="0"/>
    <p:restoredTop sz="71714" autoAdjust="0"/>
  </p:normalViewPr>
  <p:slideViewPr>
    <p:cSldViewPr>
      <p:cViewPr>
        <p:scale>
          <a:sx n="50" d="100"/>
          <a:sy n="50" d="100"/>
        </p:scale>
        <p:origin x="-1722" y="-210"/>
      </p:cViewPr>
      <p:guideLst>
        <p:guide orient="horz" pos="2160"/>
        <p:guide pos="2832"/>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45" d="100"/>
        <a:sy n="45"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tags" Target="tags/tag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handoutMaster" Target="handoutMasters/handoutMaster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9AFFDB8-4602-BB4B-AA57-B839EE38EF18}" type="doc">
      <dgm:prSet loTypeId="urn:microsoft.com/office/officeart/2005/8/layout/balance1" loCatId="" qsTypeId="urn:microsoft.com/office/officeart/2005/8/quickstyle/simple1" qsCatId="simple" csTypeId="urn:microsoft.com/office/officeart/2005/8/colors/colorful1" csCatId="colorful" phldr="1"/>
      <dgm:spPr/>
      <dgm:t>
        <a:bodyPr/>
        <a:lstStyle/>
        <a:p>
          <a:endParaRPr lang="en-US"/>
        </a:p>
      </dgm:t>
    </dgm:pt>
    <dgm:pt modelId="{F3F63EAF-5372-7D42-9A66-92AECAA835B4}">
      <dgm:prSet phldrT="[Text]" custT="1"/>
      <dgm:spPr>
        <a:solidFill>
          <a:schemeClr val="accent2"/>
        </a:solidFill>
      </dgm:spPr>
      <dgm:t>
        <a:bodyPr/>
        <a:lstStyle/>
        <a:p>
          <a:endParaRPr lang="en-US" sz="2400" dirty="0"/>
        </a:p>
      </dgm:t>
    </dgm:pt>
    <dgm:pt modelId="{79876CFC-BD6B-4D45-AC26-F3B863A06B4D}" type="parTrans" cxnId="{E456B2C5-36FE-934A-9590-921688F006CC}">
      <dgm:prSet/>
      <dgm:spPr/>
      <dgm:t>
        <a:bodyPr/>
        <a:lstStyle/>
        <a:p>
          <a:endParaRPr lang="en-US"/>
        </a:p>
      </dgm:t>
    </dgm:pt>
    <dgm:pt modelId="{66788C07-F08B-6A47-8E0E-96920F289610}" type="sibTrans" cxnId="{E456B2C5-36FE-934A-9590-921688F006CC}">
      <dgm:prSet/>
      <dgm:spPr/>
      <dgm:t>
        <a:bodyPr/>
        <a:lstStyle/>
        <a:p>
          <a:endParaRPr lang="en-US"/>
        </a:p>
      </dgm:t>
    </dgm:pt>
    <dgm:pt modelId="{F0688C2D-F09E-F746-87B0-35939064E668}">
      <dgm:prSet phldrT="[Text]" custT="1"/>
      <dgm:spPr>
        <a:solidFill>
          <a:schemeClr val="accent4">
            <a:lumMod val="60000"/>
            <a:lumOff val="40000"/>
          </a:schemeClr>
        </a:solidFill>
      </dgm:spPr>
      <dgm:t>
        <a:bodyPr/>
        <a:lstStyle/>
        <a:p>
          <a:endParaRPr lang="en-US" sz="2400" dirty="0"/>
        </a:p>
      </dgm:t>
    </dgm:pt>
    <dgm:pt modelId="{18C585EC-CEC3-1A40-A111-CCD7C7063D8B}" type="parTrans" cxnId="{B9F52719-83B3-7045-B966-8B5D08B1E847}">
      <dgm:prSet/>
      <dgm:spPr/>
      <dgm:t>
        <a:bodyPr/>
        <a:lstStyle/>
        <a:p>
          <a:endParaRPr lang="en-US"/>
        </a:p>
      </dgm:t>
    </dgm:pt>
    <dgm:pt modelId="{657D17E0-A1F5-7346-9E71-D7A439FA27D0}" type="sibTrans" cxnId="{B9F52719-83B3-7045-B966-8B5D08B1E847}">
      <dgm:prSet/>
      <dgm:spPr/>
      <dgm:t>
        <a:bodyPr/>
        <a:lstStyle/>
        <a:p>
          <a:endParaRPr lang="en-US"/>
        </a:p>
      </dgm:t>
    </dgm:pt>
    <dgm:pt modelId="{EEAC3E3E-17F5-A849-90FD-FFA0D6407C1E}" type="pres">
      <dgm:prSet presAssocID="{C9AFFDB8-4602-BB4B-AA57-B839EE38EF18}" presName="outerComposite" presStyleCnt="0">
        <dgm:presLayoutVars>
          <dgm:chMax val="2"/>
          <dgm:animLvl val="lvl"/>
          <dgm:resizeHandles val="exact"/>
        </dgm:presLayoutVars>
      </dgm:prSet>
      <dgm:spPr/>
      <dgm:t>
        <a:bodyPr/>
        <a:lstStyle/>
        <a:p>
          <a:endParaRPr lang="en-US"/>
        </a:p>
      </dgm:t>
    </dgm:pt>
    <dgm:pt modelId="{DFA3F13F-8316-124F-AF69-CAA3AED3CF47}" type="pres">
      <dgm:prSet presAssocID="{C9AFFDB8-4602-BB4B-AA57-B839EE38EF18}" presName="dummyMaxCanvas" presStyleCnt="0"/>
      <dgm:spPr/>
    </dgm:pt>
    <dgm:pt modelId="{E91D14D9-2F8B-844B-AEF2-C31565D39A3E}" type="pres">
      <dgm:prSet presAssocID="{C9AFFDB8-4602-BB4B-AA57-B839EE38EF18}" presName="parentComposite" presStyleCnt="0"/>
      <dgm:spPr/>
    </dgm:pt>
    <dgm:pt modelId="{2B7CB8F3-6139-F14F-A49F-C307F7BFFCD2}" type="pres">
      <dgm:prSet presAssocID="{C9AFFDB8-4602-BB4B-AA57-B839EE38EF18}" presName="parent1" presStyleLbl="alignAccFollowNode1" presStyleIdx="0" presStyleCnt="4" custAng="550865" custScaleX="122676" custLinFactY="100000" custLinFactNeighborX="3276" custLinFactNeighborY="169379">
        <dgm:presLayoutVars>
          <dgm:chMax val="4"/>
        </dgm:presLayoutVars>
      </dgm:prSet>
      <dgm:spPr/>
      <dgm:t>
        <a:bodyPr/>
        <a:lstStyle/>
        <a:p>
          <a:endParaRPr lang="en-US"/>
        </a:p>
      </dgm:t>
    </dgm:pt>
    <dgm:pt modelId="{6CF4115A-AE74-B14A-BB71-66811705C467}" type="pres">
      <dgm:prSet presAssocID="{C9AFFDB8-4602-BB4B-AA57-B839EE38EF18}" presName="parent2" presStyleLbl="alignAccFollowNode1" presStyleIdx="1" presStyleCnt="4" custAng="616188" custScaleX="89115" custLinFactY="120483" custLinFactNeighborX="11494" custLinFactNeighborY="200000">
        <dgm:presLayoutVars>
          <dgm:chMax val="4"/>
        </dgm:presLayoutVars>
      </dgm:prSet>
      <dgm:spPr/>
      <dgm:t>
        <a:bodyPr/>
        <a:lstStyle/>
        <a:p>
          <a:endParaRPr lang="en-US"/>
        </a:p>
      </dgm:t>
    </dgm:pt>
    <dgm:pt modelId="{0C3B8F37-9C94-4D44-9A24-5388D9F2ECC1}" type="pres">
      <dgm:prSet presAssocID="{C9AFFDB8-4602-BB4B-AA57-B839EE38EF18}" presName="childrenComposite" presStyleCnt="0"/>
      <dgm:spPr/>
    </dgm:pt>
    <dgm:pt modelId="{55CB1ED5-920D-154D-8D27-F98EEC9D5733}" type="pres">
      <dgm:prSet presAssocID="{C9AFFDB8-4602-BB4B-AA57-B839EE38EF18}" presName="dummyMaxCanvas_ChildArea" presStyleCnt="0"/>
      <dgm:spPr/>
    </dgm:pt>
    <dgm:pt modelId="{190D15D8-DD41-674F-8E03-F483CEF3A0D1}" type="pres">
      <dgm:prSet presAssocID="{C9AFFDB8-4602-BB4B-AA57-B839EE38EF18}" presName="fulcrum" presStyleLbl="alignAccFollowNode1" presStyleIdx="2" presStyleCnt="4"/>
      <dgm:spPr>
        <a:solidFill>
          <a:srgbClr val="800000"/>
        </a:solidFill>
      </dgm:spPr>
    </dgm:pt>
    <dgm:pt modelId="{D09AD500-87AD-3C44-B354-52A7A672837C}" type="pres">
      <dgm:prSet presAssocID="{C9AFFDB8-4602-BB4B-AA57-B839EE38EF18}" presName="balance_00" presStyleLbl="alignAccFollowNode1" presStyleIdx="3" presStyleCnt="4" custAng="612926">
        <dgm:presLayoutVars>
          <dgm:bulletEnabled val="1"/>
        </dgm:presLayoutVars>
      </dgm:prSet>
      <dgm:spPr/>
    </dgm:pt>
  </dgm:ptLst>
  <dgm:cxnLst>
    <dgm:cxn modelId="{4CE6E58B-4472-4A94-BDBB-CB6BD15125A3}" type="presOf" srcId="{C9AFFDB8-4602-BB4B-AA57-B839EE38EF18}" destId="{EEAC3E3E-17F5-A849-90FD-FFA0D6407C1E}" srcOrd="0" destOrd="0" presId="urn:microsoft.com/office/officeart/2005/8/layout/balance1"/>
    <dgm:cxn modelId="{F390DD69-FC08-4DA3-B183-7365FC0D9FA1}" type="presOf" srcId="{F0688C2D-F09E-F746-87B0-35939064E668}" destId="{6CF4115A-AE74-B14A-BB71-66811705C467}" srcOrd="0" destOrd="0" presId="urn:microsoft.com/office/officeart/2005/8/layout/balance1"/>
    <dgm:cxn modelId="{E456B2C5-36FE-934A-9590-921688F006CC}" srcId="{C9AFFDB8-4602-BB4B-AA57-B839EE38EF18}" destId="{F3F63EAF-5372-7D42-9A66-92AECAA835B4}" srcOrd="0" destOrd="0" parTransId="{79876CFC-BD6B-4D45-AC26-F3B863A06B4D}" sibTransId="{66788C07-F08B-6A47-8E0E-96920F289610}"/>
    <dgm:cxn modelId="{474F1648-DA6E-444E-A56A-FECFF19F8581}" type="presOf" srcId="{F3F63EAF-5372-7D42-9A66-92AECAA835B4}" destId="{2B7CB8F3-6139-F14F-A49F-C307F7BFFCD2}" srcOrd="0" destOrd="0" presId="urn:microsoft.com/office/officeart/2005/8/layout/balance1"/>
    <dgm:cxn modelId="{B9F52719-83B3-7045-B966-8B5D08B1E847}" srcId="{C9AFFDB8-4602-BB4B-AA57-B839EE38EF18}" destId="{F0688C2D-F09E-F746-87B0-35939064E668}" srcOrd="1" destOrd="0" parTransId="{18C585EC-CEC3-1A40-A111-CCD7C7063D8B}" sibTransId="{657D17E0-A1F5-7346-9E71-D7A439FA27D0}"/>
    <dgm:cxn modelId="{B08051BB-6C12-49CB-B54E-9711D9228A9D}" type="presParOf" srcId="{EEAC3E3E-17F5-A849-90FD-FFA0D6407C1E}" destId="{DFA3F13F-8316-124F-AF69-CAA3AED3CF47}" srcOrd="0" destOrd="0" presId="urn:microsoft.com/office/officeart/2005/8/layout/balance1"/>
    <dgm:cxn modelId="{2D44C331-3555-4A52-BCF0-9716024A9DD8}" type="presParOf" srcId="{EEAC3E3E-17F5-A849-90FD-FFA0D6407C1E}" destId="{E91D14D9-2F8B-844B-AEF2-C31565D39A3E}" srcOrd="1" destOrd="0" presId="urn:microsoft.com/office/officeart/2005/8/layout/balance1"/>
    <dgm:cxn modelId="{889C4112-5FA5-4D97-953F-E02326F4DAB5}" type="presParOf" srcId="{E91D14D9-2F8B-844B-AEF2-C31565D39A3E}" destId="{2B7CB8F3-6139-F14F-A49F-C307F7BFFCD2}" srcOrd="0" destOrd="0" presId="urn:microsoft.com/office/officeart/2005/8/layout/balance1"/>
    <dgm:cxn modelId="{A7300F59-1EEA-4CFB-8235-0F5DE1436A0A}" type="presParOf" srcId="{E91D14D9-2F8B-844B-AEF2-C31565D39A3E}" destId="{6CF4115A-AE74-B14A-BB71-66811705C467}" srcOrd="1" destOrd="0" presId="urn:microsoft.com/office/officeart/2005/8/layout/balance1"/>
    <dgm:cxn modelId="{CC1B554F-CEE4-4701-A4CC-E6004B16BB1F}" type="presParOf" srcId="{EEAC3E3E-17F5-A849-90FD-FFA0D6407C1E}" destId="{0C3B8F37-9C94-4D44-9A24-5388D9F2ECC1}" srcOrd="2" destOrd="0" presId="urn:microsoft.com/office/officeart/2005/8/layout/balance1"/>
    <dgm:cxn modelId="{93817AED-9002-476D-B8F9-408EDDB7C2F1}" type="presParOf" srcId="{0C3B8F37-9C94-4D44-9A24-5388D9F2ECC1}" destId="{55CB1ED5-920D-154D-8D27-F98EEC9D5733}" srcOrd="0" destOrd="0" presId="urn:microsoft.com/office/officeart/2005/8/layout/balance1"/>
    <dgm:cxn modelId="{A86C0DB8-DDE3-40CF-B6A9-3A09FF9C60AB}" type="presParOf" srcId="{0C3B8F37-9C94-4D44-9A24-5388D9F2ECC1}" destId="{190D15D8-DD41-674F-8E03-F483CEF3A0D1}" srcOrd="1" destOrd="0" presId="urn:microsoft.com/office/officeart/2005/8/layout/balance1"/>
    <dgm:cxn modelId="{346E1DEE-E7A7-4F37-B940-227EA3298F71}" type="presParOf" srcId="{0C3B8F37-9C94-4D44-9A24-5388D9F2ECC1}" destId="{D09AD500-87AD-3C44-B354-52A7A672837C}" srcOrd="2" destOrd="0" presId="urn:microsoft.com/office/officeart/2005/8/layout/balance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balance1">
  <dgm:title val=""/>
  <dgm:desc val=""/>
  <dgm:catLst>
    <dgm:cat type="relationship" pri="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23">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25" srcId="2" destId="23" srcOrd="0" destOrd="0"/>
      </dgm:cxnLst>
      <dgm:bg/>
      <dgm:whole/>
    </dgm:dataModel>
  </dgm:sampData>
  <dgm:styleData>
    <dgm:dataModel>
      <dgm:ptLst>
        <dgm:pt modelId="0" type="doc"/>
        <dgm:pt modelId="1"/>
        <dgm:pt modelId="11"/>
        <dgm:pt modelId="12"/>
        <dgm:pt modelId="2"/>
        <dgm:pt modelId="21"/>
        <dgm:pt modelId="22"/>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Lst>
      <dgm:bg/>
      <dgm:whole/>
    </dgm:dataModel>
  </dgm:styleData>
  <dgm:clrData>
    <dgm:dataModel>
      <dgm:ptLst>
        <dgm:pt modelId="0" type="doc"/>
        <dgm:pt modelId="1"/>
        <dgm:pt modelId="11"/>
        <dgm:pt modelId="12"/>
        <dgm:pt modelId="13"/>
        <dgm:pt modelId="2"/>
        <dgm:pt modelId="21"/>
        <dgm:pt modelId="22"/>
        <dgm:pt modelId="23"/>
      </dgm:ptLst>
      <dgm:cxnLst>
        <dgm:cxn modelId="4" srcId="0" destId="1" srcOrd="0" destOrd="0"/>
        <dgm:cxn modelId="5" srcId="0" destId="2" srcOrd="1" destOrd="0"/>
        <dgm:cxn modelId="15" srcId="1" destId="11" srcOrd="0" destOrd="0"/>
        <dgm:cxn modelId="16" srcId="1" destId="12" srcOrd="0" destOrd="0"/>
        <dgm:cxn modelId="17" srcId="1" destId="13" srcOrd="0" destOrd="0"/>
        <dgm:cxn modelId="25" srcId="2" destId="21" srcOrd="0" destOrd="0"/>
        <dgm:cxn modelId="26" srcId="2" destId="22" srcOrd="0" destOrd="0"/>
        <dgm:cxn modelId="27" srcId="2" destId="23" srcOrd="0" destOrd="0"/>
      </dgm:cxnLst>
      <dgm:bg/>
      <dgm:whole/>
    </dgm:dataModel>
  </dgm:clrData>
  <dgm:layoutNode name="outerComposite">
    <dgm:varLst>
      <dgm:chMax val="2"/>
      <dgm:animLvl val="lvl"/>
      <dgm:resizeHandles val="exact"/>
    </dgm:varLst>
    <dgm:alg type="composite">
      <dgm:param type="ar" val="1"/>
    </dgm:alg>
    <dgm:shape xmlns:r="http://schemas.openxmlformats.org/officeDocument/2006/relationships" r:blip="">
      <dgm:adjLst/>
    </dgm:shape>
    <dgm:presOf/>
    <dgm:constrLst>
      <dgm:constr type="h" for="ch" forName="parentComposite" refType="h" refFor="ch" refForName="dummyMaxCanvas" op="equ" fact="0.2"/>
      <dgm:constr type="t" for="ch" forName="parentComposite"/>
      <dgm:constr type="h" for="ch" forName="childrenComposite" refType="h" refFor="ch" refForName="dummyMaxCanvas" op="equ" fact="0.8"/>
      <dgm:constr type="t" for="ch" forName="childrenComposite" refType="h" refFor="ch" refForName="dummyMaxCanvas" fact="0.2"/>
    </dgm:constrLst>
    <dgm:ruleLst/>
    <dgm:layoutNode name="dummyMaxCanvas">
      <dgm:alg type="sp"/>
      <dgm:shape xmlns:r="http://schemas.openxmlformats.org/officeDocument/2006/relationships" r:blip="">
        <dgm:adjLst/>
      </dgm:shape>
      <dgm:presOf/>
      <dgm:constrLst/>
      <dgm:ruleLst/>
    </dgm:layoutNode>
    <dgm:layoutNode name="parentComposite">
      <dgm:alg type="composite"/>
      <dgm:shape xmlns:r="http://schemas.openxmlformats.org/officeDocument/2006/relationships" r:blip="">
        <dgm:adjLst/>
      </dgm:shape>
      <dgm:presOf/>
      <dgm:constrLst>
        <dgm:constr type="w" for="ch" forName="parent1" refType="w" fact="0.36"/>
        <dgm:constr type="ctrX" for="ch" forName="parent1" refType="w" fact="0.24"/>
        <dgm:constr type="w" for="ch" forName="parent2" refType="w" fact="0.36"/>
        <dgm:constr type="ctrX" for="ch" forName="parent2" refType="w" fact="0.76"/>
        <dgm:constr type="primFontSz" for="ch" ptType="node" op="equ"/>
      </dgm:constrLst>
      <dgm:ruleLst/>
      <dgm:layoutNode name="parent1" styleLbl="alignAccFollowNode1">
        <dgm:varLst>
          <dgm:chMax val="4"/>
        </dgm:varLst>
        <dgm:alg type="tx"/>
        <dgm:shape xmlns:r="http://schemas.openxmlformats.org/officeDocument/2006/relationships" type="roundRect" r:blip="">
          <dgm:adjLst>
            <dgm:adj idx="1" val="0.1"/>
          </dgm:adjLst>
        </dgm:shape>
        <dgm:presOf axis="ch" ptType="node"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2" styleLbl="alignAccFollowNode1">
        <dgm:varLst>
          <dgm:chMax val="4"/>
        </dgm:varLst>
        <dgm:alg type="tx"/>
        <dgm:shape xmlns:r="http://schemas.openxmlformats.org/officeDocument/2006/relationships" type="roundRect" r:blip="">
          <dgm:adjLst>
            <dgm:adj idx="1" val="0.1"/>
          </dgm:adjLst>
        </dgm:shape>
        <dgm:presOf axis="ch" ptType="node" st="2" cnt="1"/>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name="childrenComposite">
      <dgm:alg type="composite"/>
      <dgm:shape xmlns:r="http://schemas.openxmlformats.org/officeDocument/2006/relationships" r:blip="">
        <dgm:adjLst/>
      </dgm:shape>
      <dgm:presOf/>
      <dgm:constrLst>
        <dgm:constr type="primFontSz" for="ch" ptType="node" op="equ" val="65"/>
        <dgm:constr type="w" for="ch" forName="fulcrum" refType="w" fact="0.15"/>
        <dgm:constr type="h" for="ch" forName="fulcrum" refType="w" refFor="ch" refForName="fulcrum"/>
        <dgm:constr type="b" for="ch" forName="fulcrum" refType="h"/>
        <dgm:constr type="ctrX" for="ch" forName="fulcrum" refType="w" fact="0.5"/>
        <dgm:constr type="w" for="ch" forName="balance_00" refType="w" fact="0.9"/>
        <dgm:constr type="h" for="ch" forName="balance_00" refType="h" fact="0.076"/>
        <dgm:constr type="b" for="ch" forName="balance_00" refType="h" fact="0.81"/>
        <dgm:constr type="ctrX" for="ch" forName="balance_00" refType="w" fact="0.5"/>
        <dgm:constr type="w" for="ch" forName="balance_01" refType="w"/>
        <dgm:constr type="h" for="ch" forName="balance_01" refType="h" fact="0.157"/>
        <dgm:constr type="b" for="ch" forName="balance_01" refType="h" fact="0.85"/>
        <dgm:constr type="ctrX" for="ch" forName="balance_01" refType="w" fact="0.5"/>
        <dgm:constr type="w" for="ch" forName="balance_02" refType="w"/>
        <dgm:constr type="h" for="ch" forName="balance_02" refType="h" fact="0.157"/>
        <dgm:constr type="b" for="ch" forName="balance_02" refType="h" fact="0.85"/>
        <dgm:constr type="ctrX" for="ch" forName="balance_02" refType="w" fact="0.5"/>
        <dgm:constr type="w" for="ch" forName="balance_03" refType="w"/>
        <dgm:constr type="h" for="ch" forName="balance_03" refType="h" fact="0.157"/>
        <dgm:constr type="b" for="ch" forName="balance_03" refType="h" fact="0.85"/>
        <dgm:constr type="ctrX" for="ch" forName="balance_03" refType="w" fact="0.5"/>
        <dgm:constr type="w" for="ch" forName="balance_04" refType="w"/>
        <dgm:constr type="h" for="ch" forName="balance_04" refType="h" fact="0.157"/>
        <dgm:constr type="b" for="ch" forName="balance_04" refType="h" fact="0.85"/>
        <dgm:constr type="ctrX" for="ch" forName="balance_04" refType="w" fact="0.5"/>
        <dgm:constr type="w" for="ch" forName="balance_10" refType="w"/>
        <dgm:constr type="h" for="ch" forName="balance_10" refType="h" fact="0.157"/>
        <dgm:constr type="b" for="ch" forName="balance_10" refType="h" fact="0.85"/>
        <dgm:constr type="ctrX" for="ch" forName="balance_10" refType="w" fact="0.5"/>
        <dgm:constr type="w" for="ch" forName="balance_11" refType="w" fact="0.9"/>
        <dgm:constr type="h" for="ch" forName="balance_11" refType="h" fact="0.076"/>
        <dgm:constr type="b" for="ch" forName="balance_11" refType="h" fact="0.81"/>
        <dgm:constr type="ctrX" for="ch" forName="balance_11" refType="w" fact="0.5"/>
        <dgm:constr type="w" for="ch" forName="balance_12" refType="w"/>
        <dgm:constr type="h" for="ch" forName="balance_12" refType="h" fact="0.157"/>
        <dgm:constr type="b" for="ch" forName="balance_12" refType="h" fact="0.85"/>
        <dgm:constr type="ctrX" for="ch" forName="balance_12" refType="w" fact="0.5"/>
        <dgm:constr type="w" for="ch" forName="balance_13" refType="w"/>
        <dgm:constr type="h" for="ch" forName="balance_13" refType="h" fact="0.157"/>
        <dgm:constr type="b" for="ch" forName="balance_13" refType="h" fact="0.85"/>
        <dgm:constr type="ctrX" for="ch" forName="balance_13" refType="w" fact="0.5"/>
        <dgm:constr type="w" for="ch" forName="balance_14" refType="w"/>
        <dgm:constr type="h" for="ch" forName="balance_14" refType="h" fact="0.157"/>
        <dgm:constr type="b" for="ch" forName="balance_14" refType="h" fact="0.85"/>
        <dgm:constr type="ctrX" for="ch" forName="balance_14" refType="w" fact="0.5"/>
        <dgm:constr type="w" for="ch" forName="balance_20" refType="w"/>
        <dgm:constr type="h" for="ch" forName="balance_20" refType="h" fact="0.157"/>
        <dgm:constr type="b" for="ch" forName="balance_20" refType="h" fact="0.85"/>
        <dgm:constr type="ctrX" for="ch" forName="balance_20" refType="w" fact="0.5"/>
        <dgm:constr type="w" for="ch" forName="balance_21" refType="w"/>
        <dgm:constr type="h" for="ch" forName="balance_21" refType="h" fact="0.157"/>
        <dgm:constr type="b" for="ch" forName="balance_21" refType="h" fact="0.85"/>
        <dgm:constr type="ctrX" for="ch" forName="balance_21" refType="w" fact="0.5"/>
        <dgm:constr type="w" for="ch" forName="balance_22" refType="w" fact="0.9"/>
        <dgm:constr type="h" for="ch" forName="balance_22" refType="h" fact="0.076"/>
        <dgm:constr type="b" for="ch" forName="balance_22" refType="h" fact="0.81"/>
        <dgm:constr type="ctrX" for="ch" forName="balance_22" refType="w" fact="0.5"/>
        <dgm:constr type="w" for="ch" forName="balance_23" refType="w"/>
        <dgm:constr type="h" for="ch" forName="balance_23" refType="h" fact="0.157"/>
        <dgm:constr type="b" for="ch" forName="balance_23" refType="h" fact="0.85"/>
        <dgm:constr type="ctrX" for="ch" forName="balance_23" refType="w" fact="0.5"/>
        <dgm:constr type="w" for="ch" forName="balance_24" refType="w"/>
        <dgm:constr type="h" for="ch" forName="balance_24" refType="h" fact="0.157"/>
        <dgm:constr type="b" for="ch" forName="balance_24" refType="h" fact="0.85"/>
        <dgm:constr type="ctrX" for="ch" forName="balance_24" refType="w" fact="0.5"/>
        <dgm:constr type="w" for="ch" forName="balance_30" refType="w"/>
        <dgm:constr type="h" for="ch" forName="balance_30" refType="h" fact="0.157"/>
        <dgm:constr type="b" for="ch" forName="balance_30" refType="h" fact="0.85"/>
        <dgm:constr type="ctrX" for="ch" forName="balance_30" refType="w" fact="0.5"/>
        <dgm:constr type="w" for="ch" forName="balance_31" refType="w"/>
        <dgm:constr type="h" for="ch" forName="balance_31" refType="h" fact="0.157"/>
        <dgm:constr type="b" for="ch" forName="balance_31" refType="h" fact="0.85"/>
        <dgm:constr type="ctrX" for="ch" forName="balance_31" refType="w" fact="0.5"/>
        <dgm:constr type="w" for="ch" forName="balance_32" refType="w"/>
        <dgm:constr type="h" for="ch" forName="balance_32" refType="h" fact="0.157"/>
        <dgm:constr type="b" for="ch" forName="balance_32" refType="h" fact="0.85"/>
        <dgm:constr type="ctrX" for="ch" forName="balance_32" refType="w" fact="0.5"/>
        <dgm:constr type="w" for="ch" forName="balance_33" refType="w" fact="0.9"/>
        <dgm:constr type="h" for="ch" forName="balance_33" refType="h" fact="0.076"/>
        <dgm:constr type="b" for="ch" forName="balance_33" refType="h" fact="0.81"/>
        <dgm:constr type="ctrX" for="ch" forName="balance_33" refType="w" fact="0.5"/>
        <dgm:constr type="w" for="ch" forName="balance_34" refType="w"/>
        <dgm:constr type="h" for="ch" forName="balance_34" refType="h" fact="0.157"/>
        <dgm:constr type="b" for="ch" forName="balance_34" refType="h" fact="0.85"/>
        <dgm:constr type="ctrX" for="ch" forName="balance_34" refType="w" fact="0.5"/>
        <dgm:constr type="w" for="ch" forName="balance_40" refType="w"/>
        <dgm:constr type="h" for="ch" forName="balance_40" refType="h" fact="0.157"/>
        <dgm:constr type="b" for="ch" forName="balance_40" refType="h" fact="0.85"/>
        <dgm:constr type="ctrX" for="ch" forName="balance_40" refType="w" fact="0.5"/>
        <dgm:constr type="w" for="ch" forName="balance_41" refType="w"/>
        <dgm:constr type="h" for="ch" forName="balance_41" refType="h" fact="0.157"/>
        <dgm:constr type="b" for="ch" forName="balance_41" refType="h" fact="0.85"/>
        <dgm:constr type="ctrX" for="ch" forName="balance_41" refType="w" fact="0.5"/>
        <dgm:constr type="w" for="ch" forName="balance_42" refType="w"/>
        <dgm:constr type="h" for="ch" forName="balance_42" refType="h" fact="0.157"/>
        <dgm:constr type="b" for="ch" forName="balance_42" refType="h" fact="0.85"/>
        <dgm:constr type="ctrX" for="ch" forName="balance_42" refType="w" fact="0.5"/>
        <dgm:constr type="w" for="ch" forName="balance_43" refType="w"/>
        <dgm:constr type="h" for="ch" forName="balance_43" refType="h" fact="0.157"/>
        <dgm:constr type="b" for="ch" forName="balance_43" refType="h" fact="0.85"/>
        <dgm:constr type="ctrX" for="ch" forName="balance_43" refType="w" fact="0.5"/>
        <dgm:constr type="w" for="ch" forName="balance_44" refType="w" fact="0.9"/>
        <dgm:constr type="h" for="ch" forName="balance_44" refType="h" fact="0.076"/>
        <dgm:constr type="b" for="ch" forName="balance_44" refType="h" fact="0.81"/>
        <dgm:constr type="ctrX" for="ch" forName="balance_44" refType="w" fact="0.5"/>
        <dgm:constr type="w" for="ch" forName="right_01_1" refType="w" fact="0.4"/>
        <dgm:constr type="h" for="ch" forName="right_01_1" refType="h" fact="0.7"/>
        <dgm:constr type="b" for="ch" forName="right_01_1" refType="h" fact="0.76"/>
        <dgm:constr type="ctrX" for="ch" forName="right_01_1" refType="w" fact="0.78"/>
        <dgm:constr type="w" for="ch" forName="left_10_1" refType="w" fact="0.4"/>
        <dgm:constr type="h" for="ch" forName="left_10_1" refType="h" fact="0.7"/>
        <dgm:constr type="b" for="ch" forName="left_10_1" refType="h" fact="0.76"/>
        <dgm:constr type="ctrX" for="ch" forName="left_10_1" refType="w" fact="0.22"/>
        <dgm:constr type="w" for="ch" forName="right_11_1" refType="w" fact="0.36"/>
        <dgm:constr type="h" for="ch" forName="right_11_1" refType="h" fact="0.67"/>
        <dgm:constr type="b" for="ch" forName="right_11_1" refType="h" fact="0.725"/>
        <dgm:constr type="ctrX" for="ch" forName="right_11_1" refType="w" fact="0.76"/>
        <dgm:constr type="w" for="ch" forName="left_11_1" refType="w" fact="0.36"/>
        <dgm:constr type="h" for="ch" forName="left_11_1" refType="h" fact="0.67"/>
        <dgm:constr type="b" for="ch" forName="left_11_1" refType="h" fact="0.725"/>
        <dgm:constr type="ctrX" for="ch" forName="left_11_1" refType="w" fact="0.24"/>
        <dgm:constr type="w" for="ch" forName="right_02_1" refType="w" fact="0.388"/>
        <dgm:constr type="h" for="ch" forName="right_02_1" refType="h" fact="0.36"/>
        <dgm:constr type="b" for="ch" forName="right_02_1" refType="h" fact="0.76"/>
        <dgm:constr type="ctrX" for="ch" forName="right_02_1" refType="w" fact="0.77"/>
        <dgm:constr type="w" for="ch" forName="right_02_2" refType="w" fact="0.388"/>
        <dgm:constr type="h" for="ch" forName="right_02_2" refType="h" fact="0.36"/>
        <dgm:constr type="b" for="ch" forName="right_02_2" refType="h" fact="0.42"/>
        <dgm:constr type="ctrX" for="ch" forName="right_02_2" refType="w" fact="0.79"/>
        <dgm:constr type="w" for="ch" forName="left_20_1" refType="w" fact="0.388"/>
        <dgm:constr type="h" for="ch" forName="left_20_1" refType="h" fact="0.36"/>
        <dgm:constr type="b" for="ch" forName="left_20_1" refType="h" fact="0.76"/>
        <dgm:constr type="ctrX" for="ch" forName="left_20_1" refType="w" fact="0.23"/>
        <dgm:constr type="w" for="ch" forName="left_20_2" refType="w" fact="0.388"/>
        <dgm:constr type="h" for="ch" forName="left_20_2" refType="h" fact="0.36"/>
        <dgm:constr type="b" for="ch" forName="left_20_2" refType="h" fact="0.42"/>
        <dgm:constr type="ctrX" for="ch" forName="left_20_2" refType="w" fact="0.21"/>
        <dgm:constr type="w" for="ch" forName="right_12_1" refType="w" fact="0.388"/>
        <dgm:constr type="h" for="ch" forName="right_12_1" refType="h" fact="0.36"/>
        <dgm:constr type="b" for="ch" forName="right_12_1" refType="h" fact="0.76"/>
        <dgm:constr type="ctrX" for="ch" forName="right_12_1" refType="w" fact="0.77"/>
        <dgm:constr type="w" for="ch" forName="right_12_2" refType="w" fact="0.388"/>
        <dgm:constr type="h" for="ch" forName="right_12_2" refType="h" fact="0.36"/>
        <dgm:constr type="b" for="ch" forName="right_12_2" refType="h" fact="0.42"/>
        <dgm:constr type="ctrX" for="ch" forName="right_12_2" refType="w" fact="0.79"/>
        <dgm:constr type="w" for="ch" forName="left_12_1" refType="w" fact="0.388"/>
        <dgm:constr type="h" for="ch" forName="left_12_1" refType="h" fact="0.36"/>
        <dgm:constr type="b" for="ch" forName="left_12_1" refType="h" fact="0.715"/>
        <dgm:constr type="ctrX" for="ch" forName="left_12_1" refType="w" fact="0.255"/>
        <dgm:constr type="w" for="ch" forName="right_22_1" refType="w" fact="0.36"/>
        <dgm:constr type="h" for="ch" forName="right_22_1" refType="h" fact="0.32"/>
        <dgm:constr type="b" for="ch" forName="right_22_1" refType="h" fact="0.725"/>
        <dgm:constr type="ctrX" for="ch" forName="right_22_1" refType="w" fact="0.76"/>
        <dgm:constr type="w" for="ch" forName="right_22_2" refType="w" fact="0.36"/>
        <dgm:constr type="h" for="ch" forName="right_22_2" refType="h" fact="0.32"/>
        <dgm:constr type="b" for="ch" forName="right_22_2" refType="h" fact="0.39"/>
        <dgm:constr type="ctrX" for="ch" forName="right_22_2" refType="w" fact="0.76"/>
        <dgm:constr type="w" for="ch" forName="left_22_1" refType="w" fact="0.36"/>
        <dgm:constr type="h" for="ch" forName="left_22_1" refType="h" fact="0.32"/>
        <dgm:constr type="b" for="ch" forName="left_22_1" refType="h" fact="0.725"/>
        <dgm:constr type="ctrX" for="ch" forName="left_22_1" refType="w" fact="0.24"/>
        <dgm:constr type="w" for="ch" forName="left_22_2" refType="w" fact="0.36"/>
        <dgm:constr type="h" for="ch" forName="left_22_2" refType="h" fact="0.32"/>
        <dgm:constr type="b" for="ch" forName="left_22_2" refType="h" fact="0.39"/>
        <dgm:constr type="ctrX" for="ch" forName="left_22_2" refType="w" fact="0.24"/>
        <dgm:constr type="w" for="ch" forName="left_21_1" refType="w" fact="0.388"/>
        <dgm:constr type="h" for="ch" forName="left_21_1" refType="h" fact="0.36"/>
        <dgm:constr type="b" for="ch" forName="left_21_1" refType="h" fact="0.76"/>
        <dgm:constr type="ctrX" for="ch" forName="left_21_1" refType="w" fact="0.23"/>
        <dgm:constr type="w" for="ch" forName="left_21_2" refType="w" fact="0.388"/>
        <dgm:constr type="h" for="ch" forName="left_21_2" refType="h" fact="0.36"/>
        <dgm:constr type="b" for="ch" forName="left_21_2" refType="h" fact="0.42"/>
        <dgm:constr type="ctrX" for="ch" forName="left_21_2" refType="w" fact="0.21"/>
        <dgm:constr type="w" for="ch" forName="right_21_1" refType="w" fact="0.388"/>
        <dgm:constr type="h" for="ch" forName="right_21_1" refType="h" fact="0.36"/>
        <dgm:constr type="b" for="ch" forName="right_21_1" refType="h" fact="0.715"/>
        <dgm:constr type="ctrX" for="ch" forName="right_21_1" refType="w" fact="0.745"/>
        <dgm:constr type="w" for="ch" forName="right_03_1" refType="w" fact="0.37"/>
        <dgm:constr type="h" for="ch" forName="right_03_1" refType="h" fact="0.24"/>
        <dgm:constr type="b" for="ch" forName="right_03_1" refType="h" fact="0.76"/>
        <dgm:constr type="ctrX" for="ch" forName="right_03_1" refType="w" fact="0.77"/>
        <dgm:constr type="w" for="ch" forName="right_03_2" refType="w" fact="0.37"/>
        <dgm:constr type="h" for="ch" forName="right_03_2" refType="h" fact="0.24"/>
        <dgm:constr type="b" for="ch" forName="right_03_2" refType="h" fact="0.535"/>
        <dgm:constr type="ctrX" for="ch" forName="right_03_2" refType="w" fact="0.783"/>
        <dgm:constr type="w" for="ch" forName="right_03_3" refType="w" fact="0.37"/>
        <dgm:constr type="h" for="ch" forName="right_03_3" refType="h" fact="0.24"/>
        <dgm:constr type="b" for="ch" forName="right_03_3" refType="h" fact="0.315"/>
        <dgm:constr type="ctrX" for="ch" forName="right_03_3" refType="w" fact="0.796"/>
        <dgm:constr type="w" for="ch" forName="left_30_1" refType="w" fact="0.37"/>
        <dgm:constr type="h" for="ch" forName="left_30_1" refType="h" fact="0.24"/>
        <dgm:constr type="b" for="ch" forName="left_30_1" refType="h" fact="0.76"/>
        <dgm:constr type="ctrX" for="ch" forName="left_30_1" refType="w" fact="0.23"/>
        <dgm:constr type="w" for="ch" forName="left_30_2" refType="w" fact="0.37"/>
        <dgm:constr type="h" for="ch" forName="left_30_2" refType="h" fact="0.24"/>
        <dgm:constr type="b" for="ch" forName="left_30_2" refType="h" fact="0.535"/>
        <dgm:constr type="ctrX" for="ch" forName="left_30_2" refType="w" fact="0.217"/>
        <dgm:constr type="w" for="ch" forName="left_30_3" refType="w" fact="0.37"/>
        <dgm:constr type="h" for="ch" forName="left_30_3" refType="h" fact="0.24"/>
        <dgm:constr type="b" for="ch" forName="left_30_3" refType="h" fact="0.315"/>
        <dgm:constr type="ctrX" for="ch" forName="left_30_3" refType="w" fact="0.204"/>
        <dgm:constr type="w" for="ch" forName="right_13_1" refType="w" fact="0.37"/>
        <dgm:constr type="h" for="ch" forName="right_13_1" refType="h" fact="0.24"/>
        <dgm:constr type="b" for="ch" forName="right_13_1" refType="h" fact="0.76"/>
        <dgm:constr type="ctrX" for="ch" forName="right_13_1" refType="w" fact="0.77"/>
        <dgm:constr type="w" for="ch" forName="right_13_2" refType="w" fact="0.37"/>
        <dgm:constr type="h" for="ch" forName="right_13_2" refType="h" fact="0.24"/>
        <dgm:constr type="b" for="ch" forName="right_13_2" refType="h" fact="0.535"/>
        <dgm:constr type="ctrX" for="ch" forName="right_13_2" refType="w" fact="0.783"/>
        <dgm:constr type="w" for="ch" forName="right_13_3" refType="w" fact="0.37"/>
        <dgm:constr type="h" for="ch" forName="right_13_3" refType="h" fact="0.24"/>
        <dgm:constr type="b" for="ch" forName="right_13_3" refType="h" fact="0.315"/>
        <dgm:constr type="ctrX" for="ch" forName="right_13_3" refType="w" fact="0.796"/>
        <dgm:constr type="w" for="ch" forName="left_13_1" refType="w" fact="0.37"/>
        <dgm:constr type="h" for="ch" forName="left_13_1" refType="h" fact="0.24"/>
        <dgm:constr type="b" for="ch" forName="left_13_1" refType="h" fact="0.715"/>
        <dgm:constr type="ctrX" for="ch" forName="left_13_1" refType="w" fact="0.255"/>
        <dgm:constr type="w" for="ch" forName="left_31_1" refType="w" fact="0.37"/>
        <dgm:constr type="h" for="ch" forName="left_31_1" refType="h" fact="0.24"/>
        <dgm:constr type="b" for="ch" forName="left_31_1" refType="h" fact="0.76"/>
        <dgm:constr type="ctrX" for="ch" forName="left_31_1" refType="w" fact="0.23"/>
        <dgm:constr type="w" for="ch" forName="left_31_2" refType="w" fact="0.37"/>
        <dgm:constr type="h" for="ch" forName="left_31_2" refType="h" fact="0.24"/>
        <dgm:constr type="b" for="ch" forName="left_31_2" refType="h" fact="0.535"/>
        <dgm:constr type="ctrX" for="ch" forName="left_31_2" refType="w" fact="0.217"/>
        <dgm:constr type="w" for="ch" forName="left_31_3" refType="w" fact="0.37"/>
        <dgm:constr type="h" for="ch" forName="left_31_3" refType="h" fact="0.24"/>
        <dgm:constr type="b" for="ch" forName="left_31_3" refType="h" fact="0.315"/>
        <dgm:constr type="ctrX" for="ch" forName="left_31_3" refType="w" fact="0.204"/>
        <dgm:constr type="w" for="ch" forName="right_31_1" refType="w" fact="0.37"/>
        <dgm:constr type="h" for="ch" forName="right_31_1" refType="h" fact="0.24"/>
        <dgm:constr type="b" for="ch" forName="right_31_1" refType="h" fact="0.715"/>
        <dgm:constr type="ctrX" for="ch" forName="right_31_1" refType="w" fact="0.745"/>
        <dgm:constr type="w" for="ch" forName="right_23_1" refType="w" fact="0.37"/>
        <dgm:constr type="h" for="ch" forName="right_23_1" refType="h" fact="0.24"/>
        <dgm:constr type="b" for="ch" forName="right_23_1" refType="h" fact="0.76"/>
        <dgm:constr type="ctrX" for="ch" forName="right_23_1" refType="w" fact="0.77"/>
        <dgm:constr type="w" for="ch" forName="right_23_2" refType="w" fact="0.37"/>
        <dgm:constr type="h" for="ch" forName="right_23_2" refType="h" fact="0.24"/>
        <dgm:constr type="b" for="ch" forName="right_23_2" refType="h" fact="0.535"/>
        <dgm:constr type="ctrX" for="ch" forName="right_23_2" refType="w" fact="0.783"/>
        <dgm:constr type="w" for="ch" forName="right_23_3" refType="w" fact="0.37"/>
        <dgm:constr type="h" for="ch" forName="right_23_3" refType="h" fact="0.24"/>
        <dgm:constr type="b" for="ch" forName="right_23_3" refType="h" fact="0.315"/>
        <dgm:constr type="ctrX" for="ch" forName="right_23_3" refType="w" fact="0.796"/>
        <dgm:constr type="w" for="ch" forName="left_23_1" refType="w" fact="0.37"/>
        <dgm:constr type="h" for="ch" forName="left_23_1" refType="h" fact="0.24"/>
        <dgm:constr type="b" for="ch" forName="left_23_1" refType="h" fact="0.715"/>
        <dgm:constr type="ctrX" for="ch" forName="left_23_1" refType="w" fact="0.255"/>
        <dgm:constr type="w" for="ch" forName="left_23_2" refType="w" fact="0.37"/>
        <dgm:constr type="h" for="ch" forName="left_23_2" refType="h" fact="0.24"/>
        <dgm:constr type="b" for="ch" forName="left_23_2" refType="h" fact="0.49"/>
        <dgm:constr type="ctrX" for="ch" forName="left_23_2" refType="w" fact="0.268"/>
        <dgm:constr type="w" for="ch" forName="left_32_1" refType="w" fact="0.37"/>
        <dgm:constr type="h" for="ch" forName="left_32_1" refType="h" fact="0.24"/>
        <dgm:constr type="b" for="ch" forName="left_32_1" refType="h" fact="0.76"/>
        <dgm:constr type="ctrX" for="ch" forName="left_32_1" refType="w" fact="0.23"/>
        <dgm:constr type="w" for="ch" forName="left_32_2" refType="w" fact="0.37"/>
        <dgm:constr type="h" for="ch" forName="left_32_2" refType="h" fact="0.24"/>
        <dgm:constr type="b" for="ch" forName="left_32_2" refType="h" fact="0.535"/>
        <dgm:constr type="ctrX" for="ch" forName="left_32_2" refType="w" fact="0.217"/>
        <dgm:constr type="w" for="ch" forName="left_32_3" refType="w" fact="0.37"/>
        <dgm:constr type="h" for="ch" forName="left_32_3" refType="h" fact="0.24"/>
        <dgm:constr type="b" for="ch" forName="left_32_3" refType="h" fact="0.315"/>
        <dgm:constr type="ctrX" for="ch" forName="left_32_3" refType="w" fact="0.204"/>
        <dgm:constr type="w" for="ch" forName="right_32_1" refType="w" fact="0.37"/>
        <dgm:constr type="h" for="ch" forName="right_32_1" refType="h" fact="0.24"/>
        <dgm:constr type="b" for="ch" forName="right_32_1" refType="h" fact="0.715"/>
        <dgm:constr type="ctrX" for="ch" forName="right_32_1" refType="w" fact="0.745"/>
        <dgm:constr type="w" for="ch" forName="right_32_2" refType="w" fact="0.37"/>
        <dgm:constr type="h" for="ch" forName="right_32_2" refType="h" fact="0.24"/>
        <dgm:constr type="b" for="ch" forName="right_32_2" refType="h" fact="0.49"/>
        <dgm:constr type="ctrX" for="ch" forName="right_32_2" refType="w" fact="0.732"/>
        <dgm:constr type="w" for="ch" forName="right_33_1" refType="w" fact="0.36"/>
        <dgm:constr type="h" for="ch" forName="right_33_1" refType="h" fact="0.21"/>
        <dgm:constr type="b" for="ch" forName="right_33_1" refType="h" fact="0.725"/>
        <dgm:constr type="ctrX" for="ch" forName="right_33_1" refType="w" fact="0.76"/>
        <dgm:constr type="w" for="ch" forName="right_33_2" refType="w" fact="0.36"/>
        <dgm:constr type="h" for="ch" forName="right_33_2" refType="h" fact="0.21"/>
        <dgm:constr type="b" for="ch" forName="right_33_2" refType="h" fact="0.5"/>
        <dgm:constr type="ctrX" for="ch" forName="right_33_2" refType="w" fact="0.76"/>
        <dgm:constr type="w" for="ch" forName="right_33_3" refType="w" fact="0.36"/>
        <dgm:constr type="h" for="ch" forName="right_33_3" refType="h" fact="0.21"/>
        <dgm:constr type="b" for="ch" forName="right_33_3" refType="h" fact="0.275"/>
        <dgm:constr type="ctrX" for="ch" forName="right_33_3" refType="w" fact="0.76"/>
        <dgm:constr type="w" for="ch" forName="left_33_1" refType="w" fact="0.36"/>
        <dgm:constr type="h" for="ch" forName="left_33_1" refType="h" fact="0.21"/>
        <dgm:constr type="b" for="ch" forName="left_33_1" refType="h" fact="0.725"/>
        <dgm:constr type="ctrX" for="ch" forName="left_33_1" refType="w" fact="0.24"/>
        <dgm:constr type="w" for="ch" forName="left_33_2" refType="w" fact="0.36"/>
        <dgm:constr type="h" for="ch" forName="left_33_2" refType="h" fact="0.21"/>
        <dgm:constr type="b" for="ch" forName="left_33_2" refType="h" fact="0.5"/>
        <dgm:constr type="ctrX" for="ch" forName="left_33_2" refType="w" fact="0.24"/>
        <dgm:constr type="w" for="ch" forName="left_33_3" refType="w" fact="0.36"/>
        <dgm:constr type="h" for="ch" forName="left_33_3" refType="h" fact="0.21"/>
        <dgm:constr type="b" for="ch" forName="left_33_3" refType="h" fact="0.275"/>
        <dgm:constr type="ctrX" for="ch" forName="left_33_3" refType="w" fact="0.24"/>
        <dgm:constr type="w" for="ch" forName="right_04_1" refType="w" fact="0.365"/>
        <dgm:constr type="h" for="ch" forName="right_04_1" refType="h" fact="0.185"/>
        <dgm:constr type="b" for="ch" forName="right_04_1" refType="h" fact="0.76"/>
        <dgm:constr type="ctrX" for="ch" forName="right_04_1" refType="w" fact="0.77"/>
        <dgm:constr type="w" for="ch" forName="right_04_2" refType="w" fact="0.365"/>
        <dgm:constr type="h" for="ch" forName="right_04_2" refType="h" fact="0.185"/>
        <dgm:constr type="b" for="ch" forName="right_04_2" refType="h" fact="0.595"/>
        <dgm:constr type="ctrX" for="ch" forName="right_04_2" refType="w" fact="0.78"/>
        <dgm:constr type="w" for="ch" forName="right_04_3" refType="w" fact="0.365"/>
        <dgm:constr type="h" for="ch" forName="right_04_3" refType="h" fact="0.185"/>
        <dgm:constr type="b" for="ch" forName="right_04_3" refType="h" fact="0.43"/>
        <dgm:constr type="ctrX" for="ch" forName="right_04_3" refType="w" fact="0.79"/>
        <dgm:constr type="w" for="ch" forName="right_04_4" refType="w" fact="0.365"/>
        <dgm:constr type="h" for="ch" forName="right_04_4" refType="h" fact="0.185"/>
        <dgm:constr type="b" for="ch" forName="right_04_4" refType="h" fact="0.265"/>
        <dgm:constr type="ctrX" for="ch" forName="right_04_4" refType="w" fact="0.8"/>
        <dgm:constr type="w" for="ch" forName="left_40_1" refType="w" fact="0.365"/>
        <dgm:constr type="h" for="ch" forName="left_40_1" refType="h" fact="0.185"/>
        <dgm:constr type="b" for="ch" forName="left_40_1" refType="h" fact="0.76"/>
        <dgm:constr type="ctrX" for="ch" forName="left_40_1" refType="w" fact="0.23"/>
        <dgm:constr type="w" for="ch" forName="left_40_2" refType="w" fact="0.365"/>
        <dgm:constr type="h" for="ch" forName="left_40_2" refType="h" fact="0.185"/>
        <dgm:constr type="b" for="ch" forName="left_40_2" refType="h" fact="0.595"/>
        <dgm:constr type="ctrX" for="ch" forName="left_40_2" refType="w" fact="0.22"/>
        <dgm:constr type="w" for="ch" forName="left_40_3" refType="w" fact="0.365"/>
        <dgm:constr type="h" for="ch" forName="left_40_3" refType="h" fact="0.185"/>
        <dgm:constr type="b" for="ch" forName="left_40_3" refType="h" fact="0.43"/>
        <dgm:constr type="ctrX" for="ch" forName="left_40_3" refType="w" fact="0.21"/>
        <dgm:constr type="w" for="ch" forName="left_40_4" refType="w" fact="0.365"/>
        <dgm:constr type="h" for="ch" forName="left_40_4" refType="h" fact="0.185"/>
        <dgm:constr type="b" for="ch" forName="left_40_4" refType="h" fact="0.265"/>
        <dgm:constr type="ctrX" for="ch" forName="left_40_4" refType="w" fact="0.2"/>
        <dgm:constr type="w" for="ch" forName="right_14_1" refType="w" fact="0.365"/>
        <dgm:constr type="h" for="ch" forName="right_14_1" refType="h" fact="0.185"/>
        <dgm:constr type="b" for="ch" forName="right_14_1" refType="h" fact="0.76"/>
        <dgm:constr type="ctrX" for="ch" forName="right_14_1" refType="w" fact="0.77"/>
        <dgm:constr type="w" for="ch" forName="right_14_2" refType="w" fact="0.365"/>
        <dgm:constr type="h" for="ch" forName="right_14_2" refType="h" fact="0.185"/>
        <dgm:constr type="b" for="ch" forName="right_14_2" refType="h" fact="0.595"/>
        <dgm:constr type="ctrX" for="ch" forName="right_14_2" refType="w" fact="0.78"/>
        <dgm:constr type="w" for="ch" forName="right_14_3" refType="w" fact="0.365"/>
        <dgm:constr type="h" for="ch" forName="right_14_3" refType="h" fact="0.185"/>
        <dgm:constr type="b" for="ch" forName="right_14_3" refType="h" fact="0.43"/>
        <dgm:constr type="ctrX" for="ch" forName="right_14_3" refType="w" fact="0.79"/>
        <dgm:constr type="w" for="ch" forName="right_14_4" refType="w" fact="0.365"/>
        <dgm:constr type="h" for="ch" forName="right_14_4" refType="h" fact="0.185"/>
        <dgm:constr type="b" for="ch" forName="right_14_4" refType="h" fact="0.265"/>
        <dgm:constr type="ctrX" for="ch" forName="right_14_4" refType="w" fact="0.8"/>
        <dgm:constr type="w" for="ch" forName="left_14_1" refType="w" fact="0.365"/>
        <dgm:constr type="h" for="ch" forName="left_14_1" refType="h" fact="0.185"/>
        <dgm:constr type="b" for="ch" forName="left_14_1" refType="h" fact="0.715"/>
        <dgm:constr type="ctrX" for="ch" forName="left_14_1" refType="w" fact="0.25"/>
        <dgm:constr type="w" for="ch" forName="left_41_1" refType="w" fact="0.365"/>
        <dgm:constr type="h" for="ch" forName="left_41_1" refType="h" fact="0.185"/>
        <dgm:constr type="b" for="ch" forName="left_41_1" refType="h" fact="0.76"/>
        <dgm:constr type="ctrX" for="ch" forName="left_41_1" refType="w" fact="0.23"/>
        <dgm:constr type="w" for="ch" forName="left_41_2" refType="w" fact="0.365"/>
        <dgm:constr type="h" for="ch" forName="left_41_2" refType="h" fact="0.185"/>
        <dgm:constr type="b" for="ch" forName="left_41_2" refType="h" fact="0.595"/>
        <dgm:constr type="ctrX" for="ch" forName="left_41_2" refType="w" fact="0.22"/>
        <dgm:constr type="w" for="ch" forName="left_41_3" refType="w" fact="0.365"/>
        <dgm:constr type="h" for="ch" forName="left_41_3" refType="h" fact="0.185"/>
        <dgm:constr type="b" for="ch" forName="left_41_3" refType="h" fact="0.43"/>
        <dgm:constr type="ctrX" for="ch" forName="left_41_3" refType="w" fact="0.21"/>
        <dgm:constr type="w" for="ch" forName="left_41_4" refType="w" fact="0.365"/>
        <dgm:constr type="h" for="ch" forName="left_41_4" refType="h" fact="0.185"/>
        <dgm:constr type="b" for="ch" forName="left_41_4" refType="h" fact="0.265"/>
        <dgm:constr type="ctrX" for="ch" forName="left_41_4" refType="w" fact="0.2"/>
        <dgm:constr type="w" for="ch" forName="right_41_1" refType="w" fact="0.365"/>
        <dgm:constr type="h" for="ch" forName="right_41_1" refType="h" fact="0.185"/>
        <dgm:constr type="b" for="ch" forName="right_41_1" refType="h" fact="0.715"/>
        <dgm:constr type="ctrX" for="ch" forName="right_41_1" refType="w" fact="0.75"/>
        <dgm:constr type="w" for="ch" forName="right_24_1" refType="w" fact="0.365"/>
        <dgm:constr type="h" for="ch" forName="right_24_1" refType="h" fact="0.185"/>
        <dgm:constr type="b" for="ch" forName="right_24_1" refType="h" fact="0.76"/>
        <dgm:constr type="ctrX" for="ch" forName="right_24_1" refType="w" fact="0.77"/>
        <dgm:constr type="w" for="ch" forName="right_24_2" refType="w" fact="0.365"/>
        <dgm:constr type="h" for="ch" forName="right_24_2" refType="h" fact="0.185"/>
        <dgm:constr type="b" for="ch" forName="right_24_2" refType="h" fact="0.595"/>
        <dgm:constr type="ctrX" for="ch" forName="right_24_2" refType="w" fact="0.78"/>
        <dgm:constr type="w" for="ch" forName="right_24_3" refType="w" fact="0.365"/>
        <dgm:constr type="h" for="ch" forName="right_24_3" refType="h" fact="0.185"/>
        <dgm:constr type="b" for="ch" forName="right_24_3" refType="h" fact="0.43"/>
        <dgm:constr type="ctrX" for="ch" forName="right_24_3" refType="w" fact="0.79"/>
        <dgm:constr type="w" for="ch" forName="right_24_4" refType="w" fact="0.365"/>
        <dgm:constr type="h" for="ch" forName="right_24_4" refType="h" fact="0.185"/>
        <dgm:constr type="b" for="ch" forName="right_24_4" refType="h" fact="0.265"/>
        <dgm:constr type="ctrX" for="ch" forName="right_24_4" refType="w" fact="0.8"/>
        <dgm:constr type="w" for="ch" forName="left_24_1" refType="w" fact="0.365"/>
        <dgm:constr type="h" for="ch" forName="left_24_1" refType="h" fact="0.185"/>
        <dgm:constr type="b" for="ch" forName="left_24_1" refType="h" fact="0.715"/>
        <dgm:constr type="ctrX" for="ch" forName="left_24_1" refType="w" fact="0.25"/>
        <dgm:constr type="w" for="ch" forName="left_24_2" refType="w" fact="0.365"/>
        <dgm:constr type="h" for="ch" forName="left_24_2" refType="h" fact="0.185"/>
        <dgm:constr type="b" for="ch" forName="left_24_2" refType="h" fact="0.55"/>
        <dgm:constr type="ctrX" for="ch" forName="left_24_2" refType="w" fact="0.26"/>
        <dgm:constr type="w" for="ch" forName="left_42_1" refType="w" fact="0.365"/>
        <dgm:constr type="h" for="ch" forName="left_42_1" refType="h" fact="0.185"/>
        <dgm:constr type="b" for="ch" forName="left_42_1" refType="h" fact="0.76"/>
        <dgm:constr type="ctrX" for="ch" forName="left_42_1" refType="w" fact="0.23"/>
        <dgm:constr type="w" for="ch" forName="left_42_2" refType="w" fact="0.365"/>
        <dgm:constr type="h" for="ch" forName="left_42_2" refType="h" fact="0.185"/>
        <dgm:constr type="b" for="ch" forName="left_42_2" refType="h" fact="0.595"/>
        <dgm:constr type="ctrX" for="ch" forName="left_42_2" refType="w" fact="0.22"/>
        <dgm:constr type="w" for="ch" forName="left_42_3" refType="w" fact="0.365"/>
        <dgm:constr type="h" for="ch" forName="left_42_3" refType="h" fact="0.185"/>
        <dgm:constr type="b" for="ch" forName="left_42_3" refType="h" fact="0.43"/>
        <dgm:constr type="ctrX" for="ch" forName="left_42_3" refType="w" fact="0.21"/>
        <dgm:constr type="w" for="ch" forName="left_42_4" refType="w" fact="0.365"/>
        <dgm:constr type="h" for="ch" forName="left_42_4" refType="h" fact="0.185"/>
        <dgm:constr type="b" for="ch" forName="left_42_4" refType="h" fact="0.265"/>
        <dgm:constr type="ctrX" for="ch" forName="left_42_4" refType="w" fact="0.2"/>
        <dgm:constr type="w" for="ch" forName="right_42_1" refType="w" fact="0.365"/>
        <dgm:constr type="h" for="ch" forName="right_42_1" refType="h" fact="0.185"/>
        <dgm:constr type="b" for="ch" forName="right_42_1" refType="h" fact="0.715"/>
        <dgm:constr type="ctrX" for="ch" forName="right_42_1" refType="w" fact="0.75"/>
        <dgm:constr type="w" for="ch" forName="right_42_2" refType="w" fact="0.365"/>
        <dgm:constr type="h" for="ch" forName="right_42_2" refType="h" fact="0.185"/>
        <dgm:constr type="b" for="ch" forName="right_42_2" refType="h" fact="0.55"/>
        <dgm:constr type="ctrX" for="ch" forName="right_42_2" refType="w" fact="0.74"/>
        <dgm:constr type="w" for="ch" forName="right_34_1" refType="w" fact="0.365"/>
        <dgm:constr type="h" for="ch" forName="right_34_1" refType="h" fact="0.185"/>
        <dgm:constr type="b" for="ch" forName="right_34_1" refType="h" fact="0.76"/>
        <dgm:constr type="ctrX" for="ch" forName="right_34_1" refType="w" fact="0.77"/>
        <dgm:constr type="w" for="ch" forName="right_34_2" refType="w" fact="0.365"/>
        <dgm:constr type="h" for="ch" forName="right_34_2" refType="h" fact="0.185"/>
        <dgm:constr type="b" for="ch" forName="right_34_2" refType="h" fact="0.595"/>
        <dgm:constr type="ctrX" for="ch" forName="right_34_2" refType="w" fact="0.78"/>
        <dgm:constr type="w" for="ch" forName="right_34_3" refType="w" fact="0.365"/>
        <dgm:constr type="h" for="ch" forName="right_34_3" refType="h" fact="0.185"/>
        <dgm:constr type="b" for="ch" forName="right_34_3" refType="h" fact="0.43"/>
        <dgm:constr type="ctrX" for="ch" forName="right_34_3" refType="w" fact="0.79"/>
        <dgm:constr type="w" for="ch" forName="right_34_4" refType="w" fact="0.365"/>
        <dgm:constr type="h" for="ch" forName="right_34_4" refType="h" fact="0.185"/>
        <dgm:constr type="b" for="ch" forName="right_34_4" refType="h" fact="0.265"/>
        <dgm:constr type="ctrX" for="ch" forName="right_34_4" refType="w" fact="0.8"/>
        <dgm:constr type="w" for="ch" forName="left_34_1" refType="w" fact="0.365"/>
        <dgm:constr type="h" for="ch" forName="left_34_1" refType="h" fact="0.185"/>
        <dgm:constr type="b" for="ch" forName="left_34_1" refType="h" fact="0.715"/>
        <dgm:constr type="ctrX" for="ch" forName="left_34_1" refType="w" fact="0.25"/>
        <dgm:constr type="w" for="ch" forName="left_34_2" refType="w" fact="0.365"/>
        <dgm:constr type="h" for="ch" forName="left_34_2" refType="h" fact="0.185"/>
        <dgm:constr type="b" for="ch" forName="left_34_2" refType="h" fact="0.55"/>
        <dgm:constr type="ctrX" for="ch" forName="left_34_2" refType="w" fact="0.26"/>
        <dgm:constr type="w" for="ch" forName="left_34_3" refType="w" fact="0.365"/>
        <dgm:constr type="h" for="ch" forName="left_34_3" refType="h" fact="0.185"/>
        <dgm:constr type="b" for="ch" forName="left_34_3" refType="h" fact="0.385"/>
        <dgm:constr type="ctrX" for="ch" forName="left_34_3" refType="w" fact="0.27"/>
        <dgm:constr type="w" for="ch" forName="left_43_1" refType="w" fact="0.365"/>
        <dgm:constr type="h" for="ch" forName="left_43_1" refType="h" fact="0.185"/>
        <dgm:constr type="b" for="ch" forName="left_43_1" refType="h" fact="0.76"/>
        <dgm:constr type="ctrX" for="ch" forName="left_43_1" refType="w" fact="0.23"/>
        <dgm:constr type="w" for="ch" forName="left_43_2" refType="w" fact="0.365"/>
        <dgm:constr type="h" for="ch" forName="left_43_2" refType="h" fact="0.185"/>
        <dgm:constr type="b" for="ch" forName="left_43_2" refType="h" fact="0.595"/>
        <dgm:constr type="ctrX" for="ch" forName="left_43_2" refType="w" fact="0.22"/>
        <dgm:constr type="w" for="ch" forName="left_43_3" refType="w" fact="0.365"/>
        <dgm:constr type="h" for="ch" forName="left_43_3" refType="h" fact="0.185"/>
        <dgm:constr type="b" for="ch" forName="left_43_3" refType="h" fact="0.43"/>
        <dgm:constr type="ctrX" for="ch" forName="left_43_3" refType="w" fact="0.21"/>
        <dgm:constr type="w" for="ch" forName="left_43_4" refType="w" fact="0.365"/>
        <dgm:constr type="h" for="ch" forName="left_43_4" refType="h" fact="0.185"/>
        <dgm:constr type="b" for="ch" forName="left_43_4" refType="h" fact="0.265"/>
        <dgm:constr type="ctrX" for="ch" forName="left_43_4" refType="w" fact="0.2"/>
        <dgm:constr type="w" for="ch" forName="right_43_1" refType="w" fact="0.365"/>
        <dgm:constr type="h" for="ch" forName="right_43_1" refType="h" fact="0.185"/>
        <dgm:constr type="b" for="ch" forName="right_43_1" refType="h" fact="0.715"/>
        <dgm:constr type="ctrX" for="ch" forName="right_43_1" refType="w" fact="0.75"/>
        <dgm:constr type="w" for="ch" forName="right_43_2" refType="w" fact="0.365"/>
        <dgm:constr type="h" for="ch" forName="right_43_2" refType="h" fact="0.185"/>
        <dgm:constr type="b" for="ch" forName="right_43_2" refType="h" fact="0.55"/>
        <dgm:constr type="ctrX" for="ch" forName="right_43_2" refType="w" fact="0.74"/>
        <dgm:constr type="w" for="ch" forName="right_43_3" refType="w" fact="0.365"/>
        <dgm:constr type="h" for="ch" forName="right_43_3" refType="h" fact="0.185"/>
        <dgm:constr type="b" for="ch" forName="right_43_3" refType="h" fact="0.385"/>
        <dgm:constr type="ctrX" for="ch" forName="right_43_3" refType="w" fact="0.73"/>
        <dgm:constr type="w" for="ch" forName="right_44_1" refType="w" fact="0.36"/>
        <dgm:constr type="h" for="ch" forName="right_44_1" refType="h" fact="0.154"/>
        <dgm:constr type="b" for="ch" forName="right_44_1" refType="h" fact="0.725"/>
        <dgm:constr type="ctrX" for="ch" forName="right_44_1" refType="w" fact="0.76"/>
        <dgm:constr type="w" for="ch" forName="right_44_2" refType="w" fact="0.36"/>
        <dgm:constr type="h" for="ch" forName="right_44_2" refType="h" fact="0.154"/>
        <dgm:constr type="b" for="ch" forName="right_44_2" refType="h" fact="0.559"/>
        <dgm:constr type="ctrX" for="ch" forName="right_44_2" refType="w" fact="0.76"/>
        <dgm:constr type="w" for="ch" forName="right_44_3" refType="w" fact="0.36"/>
        <dgm:constr type="h" for="ch" forName="right_44_3" refType="h" fact="0.154"/>
        <dgm:constr type="b" for="ch" forName="right_44_3" refType="h" fact="0.393"/>
        <dgm:constr type="ctrX" for="ch" forName="right_44_3" refType="w" fact="0.76"/>
        <dgm:constr type="w" for="ch" forName="right_44_4" refType="w" fact="0.36"/>
        <dgm:constr type="h" for="ch" forName="right_44_4" refType="h" fact="0.154"/>
        <dgm:constr type="b" for="ch" forName="right_44_4" refType="h" fact="0.224"/>
        <dgm:constr type="ctrX" for="ch" forName="right_44_4" refType="w" fact="0.76"/>
        <dgm:constr type="w" for="ch" forName="left_44_1" refType="w" fact="0.36"/>
        <dgm:constr type="h" for="ch" forName="left_44_1" refType="h" fact="0.154"/>
        <dgm:constr type="b" for="ch" forName="left_44_1" refType="h" fact="0.725"/>
        <dgm:constr type="ctrX" for="ch" forName="left_44_1" refType="w" fact="0.24"/>
        <dgm:constr type="w" for="ch" forName="left_44_2" refType="w" fact="0.36"/>
        <dgm:constr type="h" for="ch" forName="left_44_2" refType="h" fact="0.154"/>
        <dgm:constr type="b" for="ch" forName="left_44_2" refType="h" fact="0.559"/>
        <dgm:constr type="ctrX" for="ch" forName="left_44_2" refType="w" fact="0.24"/>
        <dgm:constr type="w" for="ch" forName="left_44_3" refType="w" fact="0.36"/>
        <dgm:constr type="h" for="ch" forName="left_44_3" refType="h" fact="0.154"/>
        <dgm:constr type="b" for="ch" forName="left_44_3" refType="h" fact="0.393"/>
        <dgm:constr type="ctrX" for="ch" forName="left_44_3" refType="w" fact="0.24"/>
        <dgm:constr type="w" for="ch" forName="left_44_4" refType="w" fact="0.36"/>
        <dgm:constr type="h" for="ch" forName="left_44_4" refType="h" fact="0.154"/>
        <dgm:constr type="b" for="ch" forName="left_44_4" refType="h" fact="0.224"/>
        <dgm:constr type="ctrX" for="ch" forName="left_44_4" refType="w" fact="0.24"/>
      </dgm:constrLst>
      <dgm:ruleLst/>
      <dgm:layoutNode name="dummyMaxCanvas_ChildArea">
        <dgm:alg type="sp"/>
        <dgm:shape xmlns:r="http://schemas.openxmlformats.org/officeDocument/2006/relationships" r:blip="">
          <dgm:adjLst/>
        </dgm:shape>
        <dgm:presOf/>
        <dgm:constrLst/>
        <dgm:ruleLst/>
      </dgm:layoutNode>
      <dgm:layoutNode name="fulcrum" styleLbl="alignAccFollowNode1">
        <dgm:alg type="sp"/>
        <dgm:shape xmlns:r="http://schemas.openxmlformats.org/officeDocument/2006/relationships" type="triangle" r:blip="">
          <dgm:adjLst/>
        </dgm:shape>
        <dgm:presOf/>
        <dgm:constrLst/>
        <dgm:ruleLst/>
      </dgm:layoutNode>
      <dgm:choose name="Name0">
        <dgm:if name="Name1" axis="ch ch" ptType="node node" st="1 1" cnt="1 0" func="cnt" op="equ" val="0">
          <dgm:choose name="Name2">
            <dgm:if name="Name3" axis="ch ch" ptType="node node" st="2 1" cnt="1 0" func="cnt" op="equ" val="0">
              <dgm:layoutNode name="balance_00" styleLbl="alignAccFollowNode1">
                <dgm:varLst>
                  <dgm:bulletEnabled val="1"/>
                </dgm:varLst>
                <dgm:alg type="sp"/>
                <dgm:shape xmlns:r="http://schemas.openxmlformats.org/officeDocument/2006/relationships" type="rect" r:blip="">
                  <dgm:adjLst/>
                </dgm:shape>
                <dgm:presOf/>
                <dgm:constrLst/>
                <dgm:ruleLst/>
              </dgm:layoutNode>
            </dgm:if>
            <dgm:else name="Name4">
              <dgm:choose name="Name5">
                <dgm:if name="Name6" axis="ch ch" ptType="node node" st="2 1" cnt="1 0" func="cnt" op="equ" val="1">
                  <dgm:layoutNode name="balance_01" styleLbl="alignAccFollowNode1">
                    <dgm:varLst>
                      <dgm:bulletEnabled val="1"/>
                    </dgm:varLst>
                    <dgm:alg type="sp"/>
                    <dgm:shape xmlns:r="http://schemas.openxmlformats.org/officeDocument/2006/relationships" rot="4" type="rect" r:blip="">
                      <dgm:adjLst/>
                    </dgm:shape>
                    <dgm:presOf/>
                    <dgm:constrLst/>
                    <dgm:ruleLst/>
                  </dgm:layoutNode>
                  <dgm:layoutNode name="right_0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
                  <dgm:choose name="Name8">
                    <dgm:if name="Name9" axis="ch ch" ptType="node node" st="2 1" cnt="1 0" func="cnt" op="equ" val="2">
                      <dgm:layoutNode name="balance_02" styleLbl="alignAccFollowNode1">
                        <dgm:varLst>
                          <dgm:bulletEnabled val="1"/>
                        </dgm:varLst>
                        <dgm:alg type="sp"/>
                        <dgm:shape xmlns:r="http://schemas.openxmlformats.org/officeDocument/2006/relationships" rot="4" type="rect" r:blip="">
                          <dgm:adjLst/>
                        </dgm:shape>
                        <dgm:presOf/>
                        <dgm:constrLst/>
                        <dgm:ruleLst/>
                      </dgm:layoutNode>
                      <dgm:layoutNode name="right_0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0">
                      <dgm:choose name="Name11">
                        <dgm:if name="Name12" axis="ch ch" ptType="node node" st="2 1" cnt="1 0" func="cnt" op="equ" val="3">
                          <dgm:layoutNode name="balance_03" styleLbl="alignAccFollowNode1">
                            <dgm:varLst>
                              <dgm:bulletEnabled val="1"/>
                            </dgm:varLst>
                            <dgm:alg type="sp"/>
                            <dgm:shape xmlns:r="http://schemas.openxmlformats.org/officeDocument/2006/relationships" rot="4" type="rect" r:blip="">
                              <dgm:adjLst/>
                            </dgm:shape>
                            <dgm:presOf/>
                            <dgm:constrLst/>
                            <dgm:ruleLst/>
                          </dgm:layoutNode>
                          <dgm:layoutNode name="right_0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3">
                          <dgm:choose name="Name14">
                            <dgm:if name="Name15" axis="ch ch" ptType="node node" st="2 1" cnt="1 0" func="cnt" op="gte" val="4">
                              <dgm:layoutNode name="balance_04" styleLbl="alignAccFollowNode1">
                                <dgm:varLst>
                                  <dgm:bulletEnabled val="1"/>
                                </dgm:varLst>
                                <dgm:alg type="sp"/>
                                <dgm:shape xmlns:r="http://schemas.openxmlformats.org/officeDocument/2006/relationships" rot="4" type="rect" r:blip="">
                                  <dgm:adjLst/>
                                </dgm:shape>
                                <dgm:presOf/>
                                <dgm:constrLst/>
                                <dgm:ruleLst/>
                              </dgm:layoutNode>
                              <dgm:layoutNode name="right_0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0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6"/>
                          </dgm:choose>
                        </dgm:else>
                      </dgm:choose>
                    </dgm:else>
                  </dgm:choose>
                </dgm:else>
              </dgm:choose>
            </dgm:else>
          </dgm:choose>
        </dgm:if>
        <dgm:else name="Name17">
          <dgm:choose name="Name18">
            <dgm:if name="Name19" axis="ch ch" ptType="node node" st="1 1" cnt="1 0" func="cnt" op="equ" val="1">
              <dgm:choose name="Name20">
                <dgm:if name="Name21" axis="ch ch" ptType="node node" st="2 1" cnt="1 0" func="cnt" op="equ" val="0">
                  <dgm:layoutNode name="balance_10" styleLbl="alignAccFollowNode1">
                    <dgm:varLst>
                      <dgm:bulletEnabled val="1"/>
                    </dgm:varLst>
                    <dgm:alg type="sp"/>
                    <dgm:shape xmlns:r="http://schemas.openxmlformats.org/officeDocument/2006/relationships" rot="-4" type="rect" r:blip="">
                      <dgm:adjLst/>
                    </dgm:shape>
                    <dgm:presOf/>
                    <dgm:constrLst/>
                    <dgm:ruleLst/>
                  </dgm:layoutNode>
                  <dgm:layoutNode name="left_1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2">
                  <dgm:choose name="Name23">
                    <dgm:if name="Name24" axis="ch ch" ptType="node node" st="2 1" cnt="1 0" func="cnt" op="equ" val="1">
                      <dgm:layoutNode name="balance_11" styleLbl="alignAccFollowNode1">
                        <dgm:varLst>
                          <dgm:bulletEnabled val="1"/>
                        </dgm:varLst>
                        <dgm:alg type="sp"/>
                        <dgm:shape xmlns:r="http://schemas.openxmlformats.org/officeDocument/2006/relationships" type="rect" r:blip="">
                          <dgm:adjLst/>
                        </dgm:shape>
                        <dgm:presOf/>
                        <dgm:constrLst/>
                        <dgm:ruleLst/>
                      </dgm:layoutNode>
                      <dgm:layoutNode name="left_11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1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5">
                      <dgm:choose name="Name26">
                        <dgm:if name="Name27" axis="ch ch" ptType="node node" st="2 1" cnt="1 0" func="cnt" op="equ" val="2">
                          <dgm:layoutNode name="balance_12" styleLbl="alignAccFollowNode1">
                            <dgm:varLst>
                              <dgm:bulletEnabled val="1"/>
                            </dgm:varLst>
                            <dgm:alg type="sp"/>
                            <dgm:shape xmlns:r="http://schemas.openxmlformats.org/officeDocument/2006/relationships" rot="4" type="rect" r:blip="">
                              <dgm:adjLst/>
                            </dgm:shape>
                            <dgm:presOf/>
                            <dgm:constrLst/>
                            <dgm:ruleLst/>
                          </dgm:layoutNode>
                          <dgm:layoutNode name="right_1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8">
                          <dgm:choose name="Name29">
                            <dgm:if name="Name30" axis="ch ch" ptType="node node" st="2 1" cnt="1 0" func="cnt" op="equ" val="3">
                              <dgm:layoutNode name="balance_13" styleLbl="alignAccFollowNode1">
                                <dgm:varLst>
                                  <dgm:bulletEnabled val="1"/>
                                </dgm:varLst>
                                <dgm:alg type="sp"/>
                                <dgm:shape xmlns:r="http://schemas.openxmlformats.org/officeDocument/2006/relationships" rot="4" type="rect" r:blip="">
                                  <dgm:adjLst/>
                                </dgm:shape>
                                <dgm:presOf/>
                                <dgm:constrLst/>
                                <dgm:ruleLst/>
                              </dgm:layoutNode>
                              <dgm:layoutNode name="right_1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1">
                              <dgm:choose name="Name32">
                                <dgm:if name="Name33" axis="ch ch" ptType="node node" st="2 1" cnt="1 0" func="cnt" op="gte" val="4">
                                  <dgm:layoutNode name="balance_14" styleLbl="alignAccFollowNode1">
                                    <dgm:varLst>
                                      <dgm:bulletEnabled val="1"/>
                                    </dgm:varLst>
                                    <dgm:alg type="sp"/>
                                    <dgm:shape xmlns:r="http://schemas.openxmlformats.org/officeDocument/2006/relationships" rot="4" type="rect" r:blip="">
                                      <dgm:adjLst/>
                                    </dgm:shape>
                                    <dgm:presOf/>
                                    <dgm:constrLst/>
                                    <dgm:ruleLst/>
                                  </dgm:layoutNode>
                                  <dgm:layoutNode name="right_1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1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1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34"/>
                              </dgm:choose>
                            </dgm:else>
                          </dgm:choose>
                        </dgm:else>
                      </dgm:choose>
                    </dgm:else>
                  </dgm:choose>
                </dgm:else>
              </dgm:choose>
            </dgm:if>
            <dgm:else name="Name35">
              <dgm:choose name="Name36">
                <dgm:if name="Name37" axis="ch ch" ptType="node node" st="1 1" cnt="1 0" func="cnt" op="equ" val="2">
                  <dgm:choose name="Name38">
                    <dgm:if name="Name39" axis="ch ch" ptType="node node" st="2 1" cnt="1 0" func="cnt" op="equ" val="0">
                      <dgm:layoutNode name="balance_20" styleLbl="alignAccFollowNode1">
                        <dgm:varLst>
                          <dgm:bulletEnabled val="1"/>
                        </dgm:varLst>
                        <dgm:alg type="sp"/>
                        <dgm:shape xmlns:r="http://schemas.openxmlformats.org/officeDocument/2006/relationships" rot="-4" type="rect" r:blip="">
                          <dgm:adjLst/>
                        </dgm:shape>
                        <dgm:presOf/>
                        <dgm:constrLst/>
                        <dgm:ruleLst/>
                      </dgm:layoutNode>
                      <dgm:layoutNode name="left_2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0">
                      <dgm:choose name="Name41">
                        <dgm:if name="Name42" axis="ch ch" ptType="node node" st="2 1" cnt="1 0" func="cnt" op="equ" val="1">
                          <dgm:layoutNode name="balance_21" styleLbl="alignAccFollowNode1">
                            <dgm:varLst>
                              <dgm:bulletEnabled val="1"/>
                            </dgm:varLst>
                            <dgm:alg type="sp"/>
                            <dgm:shape xmlns:r="http://schemas.openxmlformats.org/officeDocument/2006/relationships" rot="-4" type="rect" r:blip="">
                              <dgm:adjLst/>
                            </dgm:shape>
                            <dgm:presOf/>
                            <dgm:constrLst/>
                            <dgm:ruleLst/>
                          </dgm:layoutNode>
                          <dgm:layoutNode name="left_2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3">
                          <dgm:choose name="Name44">
                            <dgm:if name="Name45" axis="ch ch" ptType="node node" st="2 1" cnt="1 0" func="cnt" op="equ" val="2">
                              <dgm:layoutNode name="balance_22" styleLbl="alignAccFollowNode1">
                                <dgm:varLst>
                                  <dgm:bulletEnabled val="1"/>
                                </dgm:varLst>
                                <dgm:alg type="sp"/>
                                <dgm:shape xmlns:r="http://schemas.openxmlformats.org/officeDocument/2006/relationships" type="rect" r:blip="">
                                  <dgm:adjLst/>
                                </dgm:shape>
                                <dgm:presOf/>
                                <dgm:constrLst/>
                                <dgm:ruleLst/>
                              </dgm:layoutNode>
                              <dgm:layoutNode name="right_22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2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2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6">
                              <dgm:choose name="Name47">
                                <dgm:if name="Name48" axis="ch ch" ptType="node node" st="2 1" cnt="1 0" func="cnt" op="equ" val="3">
                                  <dgm:layoutNode name="balance_23" styleLbl="alignAccFollowNode1">
                                    <dgm:varLst>
                                      <dgm:bulletEnabled val="1"/>
                                    </dgm:varLst>
                                    <dgm:alg type="sp"/>
                                    <dgm:shape xmlns:r="http://schemas.openxmlformats.org/officeDocument/2006/relationships" rot="4" type="rect" r:blip="">
                                      <dgm:adjLst/>
                                    </dgm:shape>
                                    <dgm:presOf/>
                                    <dgm:constrLst/>
                                    <dgm:ruleLst/>
                                  </dgm:layoutNode>
                                  <dgm:layoutNode name="right_2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49">
                                  <dgm:choose name="Name50">
                                    <dgm:if name="Name51" axis="ch ch" ptType="node node" st="2 1" cnt="1 0" func="cnt" op="gte" val="4">
                                      <dgm:layoutNode name="balance_24" styleLbl="alignAccFollowNode1">
                                        <dgm:varLst>
                                          <dgm:bulletEnabled val="1"/>
                                        </dgm:varLst>
                                        <dgm:alg type="sp"/>
                                        <dgm:shape xmlns:r="http://schemas.openxmlformats.org/officeDocument/2006/relationships" rot="4" type="rect" r:blip="">
                                          <dgm:adjLst/>
                                        </dgm:shape>
                                        <dgm:presOf/>
                                        <dgm:constrLst/>
                                        <dgm:ruleLst/>
                                      </dgm:layoutNode>
                                      <dgm:layoutNode name="right_2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2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2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2"/>
                                  </dgm:choose>
                                </dgm:else>
                              </dgm:choose>
                            </dgm:else>
                          </dgm:choose>
                        </dgm:else>
                      </dgm:choose>
                    </dgm:else>
                  </dgm:choose>
                </dgm:if>
                <dgm:else name="Name53">
                  <dgm:choose name="Name54">
                    <dgm:if name="Name55" axis="ch ch" ptType="node node" st="1 1" cnt="1 0" func="cnt" op="equ" val="3">
                      <dgm:choose name="Name56">
                        <dgm:if name="Name57" axis="ch ch" ptType="node node" st="2 1" cnt="1 0" func="cnt" op="equ" val="0">
                          <dgm:layoutNode name="balance_30" styleLbl="alignAccFollowNode1">
                            <dgm:varLst>
                              <dgm:bulletEnabled val="1"/>
                            </dgm:varLst>
                            <dgm:alg type="sp"/>
                            <dgm:shape xmlns:r="http://schemas.openxmlformats.org/officeDocument/2006/relationships" rot="-4" type="rect" r:blip="">
                              <dgm:adjLst/>
                            </dgm:shape>
                            <dgm:presOf/>
                            <dgm:constrLst/>
                            <dgm:ruleLst/>
                          </dgm:layoutNode>
                          <dgm:layoutNode name="left_3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8">
                          <dgm:choose name="Name59">
                            <dgm:if name="Name60" axis="ch ch" ptType="node node" st="2 1" cnt="1 0" func="cnt" op="equ" val="1">
                              <dgm:layoutNode name="balance_31" styleLbl="alignAccFollowNode1">
                                <dgm:varLst>
                                  <dgm:bulletEnabled val="1"/>
                                </dgm:varLst>
                                <dgm:alg type="sp"/>
                                <dgm:shape xmlns:r="http://schemas.openxmlformats.org/officeDocument/2006/relationships" rot="-4" type="rect" r:blip="">
                                  <dgm:adjLst/>
                                </dgm:shape>
                                <dgm:presOf/>
                                <dgm:constrLst/>
                                <dgm:ruleLst/>
                              </dgm:layoutNode>
                              <dgm:layoutNode name="left_3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1">
                              <dgm:choose name="Name62">
                                <dgm:if name="Name63" axis="ch ch" ptType="node node" st="2 1" cnt="1 0" func="cnt" op="equ" val="2">
                                  <dgm:layoutNode name="balance_32" styleLbl="alignAccFollowNode1">
                                    <dgm:varLst>
                                      <dgm:bulletEnabled val="1"/>
                                    </dgm:varLst>
                                    <dgm:alg type="sp"/>
                                    <dgm:shape xmlns:r="http://schemas.openxmlformats.org/officeDocument/2006/relationships" rot="-4" type="rect" r:blip="">
                                      <dgm:adjLst/>
                                    </dgm:shape>
                                    <dgm:presOf/>
                                    <dgm:constrLst/>
                                    <dgm:ruleLst/>
                                  </dgm:layoutNode>
                                  <dgm:layoutNode name="left_3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4">
                                  <dgm:choose name="Name65">
                                    <dgm:if name="Name66" axis="ch ch" ptType="node node" st="2 1" cnt="1 0" func="cnt" op="equ" val="3">
                                      <dgm:layoutNode name="balance_33" styleLbl="alignAccFollowNode1">
                                        <dgm:varLst>
                                          <dgm:bulletEnabled val="1"/>
                                        </dgm:varLst>
                                        <dgm:alg type="sp"/>
                                        <dgm:shape xmlns:r="http://schemas.openxmlformats.org/officeDocument/2006/relationships" type="rect" r:blip="">
                                          <dgm:adjLst/>
                                        </dgm:shape>
                                        <dgm:presOf/>
                                        <dgm:constrLst/>
                                        <dgm:ruleLst/>
                                      </dgm:layoutNode>
                                      <dgm:layoutNode name="right_33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3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3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67">
                                      <dgm:choose name="Name68">
                                        <dgm:if name="Name69" axis="ch ch" ptType="node node" st="2 1" cnt="1 0" func="cnt" op="gte" val="4">
                                          <dgm:layoutNode name="balance_34" styleLbl="alignAccFollowNode1">
                                            <dgm:varLst>
                                              <dgm:bulletEnabled val="1"/>
                                            </dgm:varLst>
                                            <dgm:alg type="sp"/>
                                            <dgm:shape xmlns:r="http://schemas.openxmlformats.org/officeDocument/2006/relationships" rot="4" type="rect" r:blip="">
                                              <dgm:adjLst/>
                                            </dgm:shape>
                                            <dgm:presOf/>
                                            <dgm:constrLst/>
                                            <dgm:ruleLst/>
                                          </dgm:layoutNode>
                                          <dgm:layoutNode name="right_34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34_4" styleLbl="node1">
                                            <dgm:varLst>
                                              <dgm:bulletEnabled val="1"/>
                                            </dgm:varLst>
                                            <dgm:alg type="tx"/>
                                            <dgm:shape xmlns:r="http://schemas.openxmlformats.org/officeDocument/2006/relationships" rot="4"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34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0"/>
                                      </dgm:choose>
                                    </dgm:else>
                                  </dgm:choose>
                                </dgm:else>
                              </dgm:choose>
                            </dgm:else>
                          </dgm:choose>
                        </dgm:else>
                      </dgm:choose>
                    </dgm:if>
                    <dgm:else name="Name71">
                      <dgm:choose name="Name72">
                        <dgm:if name="Name73" axis="ch ch" ptType="node node" st="1 1" cnt="1 0" func="cnt" op="gte" val="4">
                          <dgm:choose name="Name74">
                            <dgm:if name="Name75" axis="ch ch" ptType="node node" st="2 1" cnt="1 0" func="cnt" op="equ" val="0">
                              <dgm:layoutNode name="balance_40" styleLbl="alignAccFollowNode1">
                                <dgm:varLst>
                                  <dgm:bulletEnabled val="1"/>
                                </dgm:varLst>
                                <dgm:alg type="sp"/>
                                <dgm:shape xmlns:r="http://schemas.openxmlformats.org/officeDocument/2006/relationships" rot="-4" type="rect" r:blip="">
                                  <dgm:adjLst/>
                                </dgm:shape>
                                <dgm:presOf/>
                                <dgm:constrLst/>
                                <dgm:ruleLst/>
                              </dgm:layoutNode>
                              <dgm:layoutNode name="left_40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0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6">
                              <dgm:choose name="Name77">
                                <dgm:if name="Name78" axis="ch ch" ptType="node node" st="2 1" cnt="1 0" func="cnt" op="equ" val="1">
                                  <dgm:layoutNode name="balance_41" styleLbl="alignAccFollowNode1">
                                    <dgm:varLst>
                                      <dgm:bulletEnabled val="1"/>
                                    </dgm:varLst>
                                    <dgm:alg type="sp"/>
                                    <dgm:shape xmlns:r="http://schemas.openxmlformats.org/officeDocument/2006/relationships" rot="-4" type="rect" r:blip="">
                                      <dgm:adjLst/>
                                    </dgm:shape>
                                    <dgm:presOf/>
                                    <dgm:constrLst/>
                                    <dgm:ruleLst/>
                                  </dgm:layoutNode>
                                  <dgm:layoutNode name="left_41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1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1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79">
                                  <dgm:choose name="Name80">
                                    <dgm:if name="Name81" axis="ch ch" ptType="node node" st="2 1" cnt="1 0" func="cnt" op="equ" val="2">
                                      <dgm:layoutNode name="balance_42" styleLbl="alignAccFollowNode1">
                                        <dgm:varLst>
                                          <dgm:bulletEnabled val="1"/>
                                        </dgm:varLst>
                                        <dgm:alg type="sp"/>
                                        <dgm:shape xmlns:r="http://schemas.openxmlformats.org/officeDocument/2006/relationships" rot="-4" type="rect" r:blip="">
                                          <dgm:adjLst/>
                                        </dgm:shape>
                                        <dgm:presOf/>
                                        <dgm:constrLst/>
                                        <dgm:ruleLst/>
                                      </dgm:layoutNode>
                                      <dgm:layoutNode name="left_42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2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2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2">
                                      <dgm:choose name="Name83">
                                        <dgm:if name="Name84" axis="ch ch" ptType="node node" st="2 1" cnt="1 0" func="cnt" op="equ" val="3">
                                          <dgm:layoutNode name="balance_43" styleLbl="alignAccFollowNode1">
                                            <dgm:varLst>
                                              <dgm:bulletEnabled val="1"/>
                                            </dgm:varLst>
                                            <dgm:alg type="sp"/>
                                            <dgm:shape xmlns:r="http://schemas.openxmlformats.org/officeDocument/2006/relationships" rot="-4" type="rect" r:blip="">
                                              <dgm:adjLst/>
                                            </dgm:shape>
                                            <dgm:presOf/>
                                            <dgm:constrLst/>
                                            <dgm:ruleLst/>
                                          </dgm:layoutNode>
                                          <dgm:layoutNode name="left_43_1" styleLbl="node1">
                                            <dgm:varLst>
                                              <dgm:bulletEnabled val="1"/>
                                            </dgm:varLst>
                                            <dgm:alg type="tx"/>
                                            <dgm:shape xmlns:r="http://schemas.openxmlformats.org/officeDocument/2006/relationships" rot="-4"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2" styleLbl="node1">
                                            <dgm:varLst>
                                              <dgm:bulletEnabled val="1"/>
                                            </dgm:varLst>
                                            <dgm:alg type="tx"/>
                                            <dgm:shape xmlns:r="http://schemas.openxmlformats.org/officeDocument/2006/relationships" rot="-4"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3" styleLbl="node1">
                                            <dgm:varLst>
                                              <dgm:bulletEnabled val="1"/>
                                            </dgm:varLst>
                                            <dgm:alg type="tx"/>
                                            <dgm:shape xmlns:r="http://schemas.openxmlformats.org/officeDocument/2006/relationships" rot="-4"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3_4" styleLbl="node1">
                                            <dgm:varLst>
                                              <dgm:bulletEnabled val="1"/>
                                            </dgm:varLst>
                                            <dgm:alg type="tx"/>
                                            <dgm:shape xmlns:r="http://schemas.openxmlformats.org/officeDocument/2006/relationships" rot="-4"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1" styleLbl="node1">
                                            <dgm:varLst>
                                              <dgm:bulletEnabled val="1"/>
                                            </dgm:varLst>
                                            <dgm:alg type="tx"/>
                                            <dgm:shape xmlns:r="http://schemas.openxmlformats.org/officeDocument/2006/relationships" rot="-4"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2" styleLbl="node1">
                                            <dgm:varLst>
                                              <dgm:bulletEnabled val="1"/>
                                            </dgm:varLst>
                                            <dgm:alg type="tx"/>
                                            <dgm:shape xmlns:r="http://schemas.openxmlformats.org/officeDocument/2006/relationships" rot="-4"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3_3" styleLbl="node1">
                                            <dgm:varLst>
                                              <dgm:bulletEnabled val="1"/>
                                            </dgm:varLst>
                                            <dgm:alg type="tx"/>
                                            <dgm:shape xmlns:r="http://schemas.openxmlformats.org/officeDocument/2006/relationships" rot="-4"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5">
                                          <dgm:choose name="Name86">
                                            <dgm:if name="Name87" axis="ch ch" ptType="node node" st="2 1" cnt="1 0" func="cnt" op="gte" val="4">
                                              <dgm:layoutNode name="balance_44" styleLbl="alignAccFollowNode1">
                                                <dgm:varLst>
                                                  <dgm:bulletEnabled val="1"/>
                                                </dgm:varLst>
                                                <dgm:alg type="sp"/>
                                                <dgm:shape xmlns:r="http://schemas.openxmlformats.org/officeDocument/2006/relationships" type="rect" r:blip="">
                                                  <dgm:adjLst/>
                                                </dgm:shape>
                                                <dgm:presOf/>
                                                <dgm:constrLst/>
                                                <dgm:ruleLst/>
                                              </dgm:layoutNode>
                                              <dgm:layoutNode name="right_44_1" styleLbl="node1">
                                                <dgm:varLst>
                                                  <dgm:bulletEnabled val="1"/>
                                                </dgm:varLst>
                                                <dgm:alg type="tx"/>
                                                <dgm:shape xmlns:r="http://schemas.openxmlformats.org/officeDocument/2006/relationships" type="roundRect" r:blip="">
                                                  <dgm:adjLst/>
                                                </dgm:shape>
                                                <dgm:presOf axis="ch ch desOrSelf" ptType="node node node" st="2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2" styleLbl="node1">
                                                <dgm:varLst>
                                                  <dgm:bulletEnabled val="1"/>
                                                </dgm:varLst>
                                                <dgm:alg type="tx"/>
                                                <dgm:shape xmlns:r="http://schemas.openxmlformats.org/officeDocument/2006/relationships" type="roundRect" r:blip="">
                                                  <dgm:adjLst/>
                                                </dgm:shape>
                                                <dgm:presOf axis="ch ch desOrSelf" ptType="node node node" st="2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3" styleLbl="node1">
                                                <dgm:varLst>
                                                  <dgm:bulletEnabled val="1"/>
                                                </dgm:varLst>
                                                <dgm:alg type="tx"/>
                                                <dgm:shape xmlns:r="http://schemas.openxmlformats.org/officeDocument/2006/relationships" type="roundRect" r:blip="">
                                                  <dgm:adjLst/>
                                                </dgm:shape>
                                                <dgm:presOf axis="ch ch desOrSelf" ptType="node node node" st="2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ight_44_4" styleLbl="node1">
                                                <dgm:varLst>
                                                  <dgm:bulletEnabled val="1"/>
                                                </dgm:varLst>
                                                <dgm:alg type="tx"/>
                                                <dgm:shape xmlns:r="http://schemas.openxmlformats.org/officeDocument/2006/relationships" type="roundRect" r:blip="">
                                                  <dgm:adjLst/>
                                                </dgm:shape>
                                                <dgm:presOf axis="ch ch desOrSelf" ptType="node node node" st="2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1" styleLbl="node1">
                                                <dgm:varLst>
                                                  <dgm:bulletEnabled val="1"/>
                                                </dgm:varLst>
                                                <dgm:alg type="tx"/>
                                                <dgm:shape xmlns:r="http://schemas.openxmlformats.org/officeDocument/2006/relationships" type="roundRect" r:blip="">
                                                  <dgm:adjLst/>
                                                </dgm:shape>
                                                <dgm:presOf axis="ch ch desOrSelf" ptType="node node node" st="1 1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2" styleLbl="node1">
                                                <dgm:varLst>
                                                  <dgm:bulletEnabled val="1"/>
                                                </dgm:varLst>
                                                <dgm:alg type="tx"/>
                                                <dgm:shape xmlns:r="http://schemas.openxmlformats.org/officeDocument/2006/relationships" type="roundRect" r:blip="">
                                                  <dgm:adjLst/>
                                                </dgm:shape>
                                                <dgm:presOf axis="ch ch desOrSelf" ptType="node node node" st="1 2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3" styleLbl="node1">
                                                <dgm:varLst>
                                                  <dgm:bulletEnabled val="1"/>
                                                </dgm:varLst>
                                                <dgm:alg type="tx"/>
                                                <dgm:shape xmlns:r="http://schemas.openxmlformats.org/officeDocument/2006/relationships" type="roundRect" r:blip="">
                                                  <dgm:adjLst/>
                                                </dgm:shape>
                                                <dgm:presOf axis="ch ch desOrSelf" ptType="node node node" st="1 3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left_44_4" styleLbl="node1">
                                                <dgm:varLst>
                                                  <dgm:bulletEnabled val="1"/>
                                                </dgm:varLst>
                                                <dgm:alg type="tx"/>
                                                <dgm:shape xmlns:r="http://schemas.openxmlformats.org/officeDocument/2006/relationships" type="roundRect" r:blip="">
                                                  <dgm:adjLst/>
                                                </dgm:shape>
                                                <dgm:presOf axis="ch ch desOrSelf" ptType="node node node" st="1 4 1" cnt="1 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8"/>
                                          </dgm:choose>
                                        </dgm:else>
                                      </dgm:choose>
                                    </dgm:else>
                                  </dgm:choose>
                                </dgm:else>
                              </dgm:choose>
                            </dgm:else>
                          </dgm:choose>
                        </dgm:if>
                        <dgm:else name="Name89"/>
                      </dgm:choose>
                    </dgm:else>
                  </dgm:choose>
                </dgm:else>
              </dgm:choose>
            </dgm:else>
          </dgm:choose>
        </dgm:else>
      </dgm:choose>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atin typeface="Tahoma" charset="0"/>
                <a:ea typeface="MS PGothic" charset="-128"/>
              </a:defRPr>
            </a:lvl1pPr>
          </a:lstStyle>
          <a:p>
            <a:pPr>
              <a:defRPr/>
            </a:pPr>
            <a:fld id="{89364C9C-E41B-4311-8C3A-6CBE8F85EF74}" type="datetime1">
              <a:rPr lang="en-US" altLang="en-US"/>
              <a:pPr>
                <a:defRPr/>
              </a:pPr>
              <a:t>4/30/2020</a:t>
            </a:fld>
            <a:endParaRPr lang="en-US" altLang="en-US"/>
          </a:p>
        </p:txBody>
      </p:sp>
      <p:sp>
        <p:nvSpPr>
          <p:cNvPr id="4" name="Footer Placeholder 3"/>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01D57D8A-4903-4ABF-86CE-229FD1F0A09A}" type="slidenum">
              <a:rPr lang="en-US" altLang="en-US"/>
              <a:pPr>
                <a:defRPr/>
              </a:pPr>
              <a:t>‹#›</a:t>
            </a:fld>
            <a:endParaRPr lang="en-US" altLang="en-US"/>
          </a:p>
        </p:txBody>
      </p:sp>
    </p:spTree>
    <p:extLst>
      <p:ext uri="{BB962C8B-B14F-4D97-AF65-F5344CB8AC3E}">
        <p14:creationId xmlns:p14="http://schemas.microsoft.com/office/powerpoint/2010/main" val="279105249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0418"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60419"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Tahoma" charset="0"/>
                <a:ea typeface="MS PGothic" charset="0"/>
                <a:cs typeface="MS PGothic" charset="0"/>
              </a:defRPr>
            </a:lvl1pPr>
          </a:lstStyle>
          <a:p>
            <a:pPr>
              <a:defRPr/>
            </a:pPr>
            <a:endParaRPr lang="en-US"/>
          </a:p>
        </p:txBody>
      </p:sp>
      <p:sp>
        <p:nvSpPr>
          <p:cNvPr id="1024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21"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0422"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Tahoma" charset="0"/>
                <a:ea typeface="MS PGothic" charset="0"/>
                <a:cs typeface="MS PGothic" charset="0"/>
              </a:defRPr>
            </a:lvl1pPr>
          </a:lstStyle>
          <a:p>
            <a:pPr>
              <a:defRPr/>
            </a:pPr>
            <a:endParaRPr lang="en-US"/>
          </a:p>
        </p:txBody>
      </p:sp>
      <p:sp>
        <p:nvSpPr>
          <p:cNvPr id="60423"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Tahoma" charset="0"/>
                <a:ea typeface="MS PGothic" charset="-128"/>
              </a:defRPr>
            </a:lvl1pPr>
          </a:lstStyle>
          <a:p>
            <a:pPr>
              <a:defRPr/>
            </a:pPr>
            <a:fld id="{6E050F2D-4BF6-4149-AE4F-867FB237D928}" type="slidenum">
              <a:rPr lang="en-US" altLang="en-US"/>
              <a:pPr>
                <a:defRPr/>
              </a:pPr>
              <a:t>‹#›</a:t>
            </a:fld>
            <a:endParaRPr lang="en-US" altLang="en-US"/>
          </a:p>
        </p:txBody>
      </p:sp>
    </p:spTree>
    <p:extLst>
      <p:ext uri="{BB962C8B-B14F-4D97-AF65-F5344CB8AC3E}">
        <p14:creationId xmlns:p14="http://schemas.microsoft.com/office/powerpoint/2010/main" val="202491647"/>
      </p:ext>
    </p:extLst>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S PGothic" panose="020B0600070205080204" pitchFamily="34" charset="-128"/>
      </a:defRPr>
    </a:lvl1pPr>
    <a:lvl2pPr marL="4572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ahoma" pitchFamily="34"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smtClean="0">
                <a:latin typeface="Calibri" panose="020F0502020204030204" pitchFamily="34" charset="0"/>
                <a:ea typeface="MS PGothic" panose="020B0600070205080204" pitchFamily="34" charset="-128"/>
              </a:rPr>
              <a:t>Technology: </a:t>
            </a:r>
            <a:r>
              <a:rPr lang="en-US" altLang="en-US" dirty="0" smtClean="0">
                <a:latin typeface="Calibri" panose="020F0502020204030204" pitchFamily="34" charset="0"/>
                <a:ea typeface="MS PGothic" panose="020B0600070205080204" pitchFamily="34" charset="-128"/>
              </a:rPr>
              <a:t>A broad term referring to the practical applications of science and knowledge to commercial and organizational activities.</a:t>
            </a:r>
            <a:endParaRPr lang="en-US" altLang="en-US" sz="2300" dirty="0" smtClean="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smtClean="0"/>
              <a:t>Change is the dominant feature of technology:</a:t>
            </a:r>
          </a:p>
          <a:p>
            <a:pPr marL="530352" lvl="2" indent="0" eaLnBrk="1" hangingPunct="1">
              <a:buNone/>
            </a:pPr>
            <a:r>
              <a:rPr lang="en-US" altLang="en-US" sz="2000" dirty="0" smtClean="0"/>
              <a:t>Sometimes the pace of change is so fast and furious that it approaches the limits of human tolerance. </a:t>
            </a:r>
          </a:p>
          <a:p>
            <a:pPr lvl="1" eaLnBrk="1" hangingPunct="1">
              <a:buClr>
                <a:schemeClr val="accent1"/>
              </a:buClr>
              <a:buFont typeface="Arial" panose="020B0604020202020204" pitchFamily="34" charset="0"/>
              <a:buChar char="•"/>
            </a:pPr>
            <a:r>
              <a:rPr lang="en-US" altLang="en-US" dirty="0" smtClean="0"/>
              <a:t>Technology’</a:t>
            </a:r>
            <a:r>
              <a:rPr lang="en-US" altLang="ja-JP" dirty="0" smtClean="0"/>
              <a:t>s effects are widespread:</a:t>
            </a:r>
          </a:p>
          <a:p>
            <a:pPr marL="530352" lvl="2" indent="0" eaLnBrk="1" hangingPunct="1">
              <a:buNone/>
            </a:pPr>
            <a:r>
              <a:rPr lang="en-US" altLang="en-US" sz="2000" dirty="0" smtClean="0"/>
              <a:t>Ripples through society until every community is affected. </a:t>
            </a:r>
          </a:p>
          <a:p>
            <a:pPr lvl="1" eaLnBrk="1" hangingPunct="1">
              <a:buClr>
                <a:schemeClr val="accent1"/>
              </a:buClr>
              <a:buFont typeface="Arial" panose="020B0604020202020204" pitchFamily="34" charset="0"/>
              <a:buChar char="•"/>
            </a:pPr>
            <a:r>
              <a:rPr lang="en-US" altLang="en-US" dirty="0" smtClean="0"/>
              <a:t>Technology is self-reinforcing:</a:t>
            </a:r>
          </a:p>
          <a:p>
            <a:pPr marL="530352" lvl="2" indent="0" eaLnBrk="1" hangingPunct="1">
              <a:buNone/>
            </a:pPr>
            <a:r>
              <a:rPr lang="en-US" altLang="en-US" sz="2000" dirty="0" smtClean="0"/>
              <a:t>Acts as a multiplier to encourage its own faster development.</a:t>
            </a:r>
          </a:p>
          <a:p>
            <a:endParaRPr lang="en-US" dirty="0"/>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2</a:t>
            </a:fld>
            <a:endParaRPr lang="en-US" altLang="en-US"/>
          </a:p>
        </p:txBody>
      </p:sp>
    </p:spTree>
    <p:extLst>
      <p:ext uri="{BB962C8B-B14F-4D97-AF65-F5344CB8AC3E}">
        <p14:creationId xmlns:p14="http://schemas.microsoft.com/office/powerpoint/2010/main" val="41566110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spcAft>
                <a:spcPts val="1200"/>
              </a:spcAft>
              <a:buNone/>
            </a:pPr>
            <a:r>
              <a:rPr lang="en-US" altLang="en-US" b="1" dirty="0" smtClean="0">
                <a:latin typeface="Calibri" panose="020F0502020204030204" pitchFamily="34" charset="0"/>
                <a:ea typeface="MS PGothic" panose="020B0600070205080204" pitchFamily="34" charset="-128"/>
              </a:rPr>
              <a:t>Social networking: </a:t>
            </a:r>
            <a:r>
              <a:rPr lang="en-US" altLang="en-US" dirty="0" smtClean="0">
                <a:latin typeface="Calibri" panose="020F0502020204030204" pitchFamily="34" charset="0"/>
                <a:ea typeface="MS PGothic" panose="020B0600070205080204" pitchFamily="34" charset="-128"/>
              </a:rPr>
              <a:t>a system using technology to enable people to connect, explore interests, and share activities around the world, exploded on to the technology scene in the 2000s, altering many social and human interactions. </a:t>
            </a:r>
          </a:p>
          <a:p>
            <a:pPr marL="0" indent="0" eaLnBrk="1" hangingPunct="1">
              <a:spcAft>
                <a:spcPts val="1200"/>
              </a:spcAft>
              <a:buNone/>
            </a:pPr>
            <a:r>
              <a:rPr lang="en-US" altLang="en-US" dirty="0" smtClean="0">
                <a:latin typeface="Calibri" panose="020F0502020204030204" pitchFamily="34" charset="0"/>
                <a:ea typeface="MS PGothic" panose="020B0600070205080204" pitchFamily="34" charset="-128"/>
              </a:rPr>
              <a:t>Raises additional responsibilities to ensure that the interactions are ethical and socially beneficial. </a:t>
            </a:r>
          </a:p>
          <a:p>
            <a:pPr marL="0" indent="0" eaLnBrk="1" hangingPunct="1">
              <a:spcAft>
                <a:spcPts val="1200"/>
              </a:spcAft>
              <a:buNone/>
            </a:pPr>
            <a:endParaRPr lang="en-US" altLang="en-US" dirty="0" smtClean="0">
              <a:latin typeface="Calibri" panose="020F0502020204030204" pitchFamily="34" charset="0"/>
              <a:ea typeface="MS PGothic" panose="020B0600070205080204" pitchFamily="34" charset="-128"/>
            </a:endParaRPr>
          </a:p>
          <a:p>
            <a:pPr marL="0" indent="0" eaLnBrk="1" hangingPunct="1">
              <a:buNone/>
            </a:pPr>
            <a:r>
              <a:rPr lang="en-US" altLang="en-US" b="1" dirty="0" smtClean="0">
                <a:latin typeface="Calibri" panose="020F0502020204030204" pitchFamily="34" charset="0"/>
                <a:ea typeface="MS PGothic" panose="020B0600070205080204" pitchFamily="34" charset="-128"/>
              </a:rPr>
              <a:t>The Loss of Privacy</a:t>
            </a:r>
          </a:p>
          <a:p>
            <a:pPr lvl="1" eaLnBrk="1" hangingPunct="1">
              <a:buClr>
                <a:schemeClr val="accent1"/>
              </a:buClr>
              <a:buFont typeface="Arial" panose="020B0604020202020204" pitchFamily="34" charset="0"/>
              <a:buChar char="•"/>
            </a:pPr>
            <a:r>
              <a:rPr lang="en-US" altLang="en-US" dirty="0" smtClean="0"/>
              <a:t>Individuals are under a technology microscope with vast amounts of data collected each minute and available to be analyzed in great detail. </a:t>
            </a:r>
          </a:p>
          <a:p>
            <a:pPr lvl="1" eaLnBrk="1" hangingPunct="1">
              <a:buClr>
                <a:schemeClr val="accent1"/>
              </a:buClr>
              <a:buFont typeface="Arial" panose="020B0604020202020204" pitchFamily="34" charset="0"/>
              <a:buChar char="•"/>
            </a:pPr>
            <a:r>
              <a:rPr lang="en-US" altLang="en-US" dirty="0" smtClean="0"/>
              <a:t>In 2014, a law was introduced in the U.S. that would require car owners to control the data collected on the device called the event data recorder, commonly known as a </a:t>
            </a:r>
            <a:r>
              <a:rPr lang="en-US" altLang="en-US" i="1" dirty="0" smtClean="0"/>
              <a:t>black box</a:t>
            </a:r>
            <a:r>
              <a:rPr lang="en-US" altLang="en-US" dirty="0" smtClean="0"/>
              <a:t>.</a:t>
            </a:r>
          </a:p>
          <a:p>
            <a:pPr lvl="1" eaLnBrk="1" hangingPunct="1">
              <a:buClr>
                <a:schemeClr val="accent1"/>
              </a:buClr>
              <a:buFont typeface="Arial" panose="020B0604020202020204" pitchFamily="34" charset="0"/>
              <a:buChar char="•"/>
            </a:pPr>
            <a:endParaRPr lang="en-US" altLang="en-US" dirty="0" smtClean="0"/>
          </a:p>
          <a:p>
            <a:pPr marL="0" indent="0" eaLnBrk="1" hangingPunct="1">
              <a:spcAft>
                <a:spcPts val="1200"/>
              </a:spcAft>
              <a:buNone/>
            </a:pPr>
            <a:r>
              <a:rPr lang="en-US" altLang="en-US" b="1" dirty="0" smtClean="0">
                <a:latin typeface="Calibri" panose="020F0502020204030204" pitchFamily="34" charset="0"/>
                <a:ea typeface="MS PGothic" panose="020B0600070205080204" pitchFamily="34" charset="-128"/>
              </a:rPr>
              <a:t>Free Speech Issues</a:t>
            </a:r>
            <a:endParaRPr lang="en-US" altLang="en-US" sz="2100" b="1" dirty="0" smtClean="0">
              <a:latin typeface="Calibri" panose="020F0502020204030204" pitchFamily="34" charset="0"/>
              <a:ea typeface="MS PGothic" panose="020B0600070205080204" pitchFamily="34" charset="-128"/>
            </a:endParaRPr>
          </a:p>
          <a:p>
            <a:pPr eaLnBrk="1" hangingPunct="1">
              <a:buFont typeface="Arial" panose="020B0604020202020204" pitchFamily="34" charset="0"/>
              <a:buNone/>
            </a:pPr>
            <a:r>
              <a:rPr lang="en-US" altLang="en-US" sz="2000" dirty="0" smtClean="0">
                <a:solidFill>
                  <a:srgbClr val="FF0000"/>
                </a:solidFill>
                <a:latin typeface="Calibri" panose="020F0502020204030204" pitchFamily="34" charset="0"/>
                <a:ea typeface="MS PGothic" panose="020B0600070205080204" pitchFamily="34" charset="-128"/>
                <a:sym typeface="Wingdings" panose="05000000000000000000" pitchFamily="2" charset="2"/>
              </a:rPr>
              <a:t> </a:t>
            </a:r>
            <a:r>
              <a:rPr lang="en-US" altLang="en-US" sz="2000" dirty="0" smtClean="0">
                <a:latin typeface="Calibri" panose="020F0502020204030204" pitchFamily="34" charset="0"/>
                <a:ea typeface="MS PGothic" panose="020B0600070205080204" pitchFamily="34" charset="-128"/>
                <a:sym typeface="Wingdings" panose="05000000000000000000" pitchFamily="2" charset="2"/>
              </a:rPr>
              <a:t>Examples:</a:t>
            </a:r>
            <a:endParaRPr lang="en-US" altLang="en-US" sz="2000" dirty="0" smtClean="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smtClean="0"/>
              <a:t>Anthony Elonis was accused of threatening his estranged wife based on a series of Facebook posts. </a:t>
            </a:r>
          </a:p>
          <a:p>
            <a:pPr lvl="1" eaLnBrk="1" hangingPunct="1">
              <a:buClr>
                <a:schemeClr val="accent1"/>
              </a:buClr>
              <a:buFont typeface="Arial" panose="020B0604020202020204" pitchFamily="34" charset="0"/>
              <a:buChar char="•"/>
            </a:pPr>
            <a:r>
              <a:rPr lang="en-US" altLang="en-US" i="1" dirty="0" smtClean="0"/>
              <a:t>FB Anon </a:t>
            </a:r>
            <a:r>
              <a:rPr lang="en-US" altLang="en-US" dirty="0" smtClean="0"/>
              <a:t>was shut down after Facebook found that the group violated the site’s terms of service by posting racist and sexist comments anonymously.</a:t>
            </a:r>
          </a:p>
          <a:p>
            <a:pPr lvl="0" eaLnBrk="1" hangingPunct="1">
              <a:buClr>
                <a:schemeClr val="accent1"/>
              </a:buClr>
              <a:buFont typeface="Arial" panose="020B0604020202020204" pitchFamily="34" charset="0"/>
              <a:buChar char="•"/>
            </a:pPr>
            <a:endParaRPr lang="en-US" altLang="en-US" dirty="0" smtClean="0"/>
          </a:p>
          <a:p>
            <a:pPr marL="0" indent="0" eaLnBrk="1" hangingPunct="1">
              <a:spcAft>
                <a:spcPts val="1200"/>
              </a:spcAft>
              <a:buNone/>
            </a:pPr>
            <a:r>
              <a:rPr lang="en-US" altLang="en-US" b="1" dirty="0" smtClean="0">
                <a:latin typeface="Calibri" panose="020F0502020204030204" pitchFamily="34" charset="0"/>
                <a:ea typeface="MS PGothic" panose="020B0600070205080204" pitchFamily="34" charset="-128"/>
              </a:rPr>
              <a:t>Government censorship of free speech</a:t>
            </a:r>
          </a:p>
          <a:p>
            <a:pPr marL="0" indent="0" eaLnBrk="1" hangingPunct="1">
              <a:spcAft>
                <a:spcPts val="1200"/>
              </a:spcAft>
              <a:buNone/>
            </a:pPr>
            <a:r>
              <a:rPr lang="en-US" altLang="en-US" sz="2100" dirty="0" smtClean="0">
                <a:latin typeface="Calibri" panose="020F0502020204030204" pitchFamily="34" charset="0"/>
                <a:ea typeface="MS PGothic" panose="020B0600070205080204" pitchFamily="34" charset="-128"/>
              </a:rPr>
              <a:t>In democratic countries, the role of government is more likely to look out for the public good and protect intellectual property.</a:t>
            </a:r>
          </a:p>
          <a:p>
            <a:pPr marL="0" indent="0" eaLnBrk="1" hangingPunct="1">
              <a:spcAft>
                <a:spcPts val="1200"/>
              </a:spcAft>
              <a:buNone/>
            </a:pPr>
            <a:r>
              <a:rPr lang="en-US" altLang="en-US" sz="2100" dirty="0" smtClean="0">
                <a:latin typeface="Calibri" panose="020F0502020204030204" pitchFamily="34" charset="0"/>
                <a:ea typeface="MS PGothic" panose="020B0600070205080204" pitchFamily="34" charset="-128"/>
              </a:rPr>
              <a:t>In some nondemocratic or authoritarian societies, governments have attempted to limit their citizens’ access to the Internet based on political, security, and religious grounds.</a:t>
            </a:r>
          </a:p>
          <a:p>
            <a:pPr eaLnBrk="1" hangingPunct="1">
              <a:buFont typeface="Arial" panose="020B0604020202020204" pitchFamily="34" charset="0"/>
              <a:buNone/>
            </a:pPr>
            <a:r>
              <a:rPr lang="en-US" altLang="en-US" sz="2000" dirty="0" smtClean="0">
                <a:solidFill>
                  <a:srgbClr val="FF0000"/>
                </a:solidFill>
                <a:latin typeface="Calibri" panose="020F0502020204030204" pitchFamily="34" charset="0"/>
                <a:ea typeface="MS PGothic" panose="020B0600070205080204" pitchFamily="34" charset="-128"/>
                <a:sym typeface="Wingdings" panose="05000000000000000000" pitchFamily="2" charset="2"/>
              </a:rPr>
              <a:t> </a:t>
            </a:r>
            <a:r>
              <a:rPr lang="en-US" altLang="en-US" sz="2000" dirty="0" smtClean="0">
                <a:latin typeface="Calibri" panose="020F0502020204030204" pitchFamily="34" charset="0"/>
                <a:ea typeface="MS PGothic" panose="020B0600070205080204" pitchFamily="34" charset="-128"/>
                <a:sym typeface="Wingdings" panose="05000000000000000000" pitchFamily="2" charset="2"/>
              </a:rPr>
              <a:t>Examples:</a:t>
            </a:r>
            <a:endParaRPr lang="en-US" altLang="en-US" sz="2000" dirty="0" smtClean="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r>
              <a:rPr lang="en-US" altLang="en-US" dirty="0" smtClean="0"/>
              <a:t>China. </a:t>
            </a:r>
          </a:p>
          <a:p>
            <a:pPr lvl="1" eaLnBrk="1" hangingPunct="1">
              <a:buClr>
                <a:schemeClr val="accent1"/>
              </a:buClr>
              <a:buFont typeface="Arial" panose="020B0604020202020204" pitchFamily="34" charset="0"/>
              <a:buChar char="•"/>
            </a:pPr>
            <a:r>
              <a:rPr lang="en-US" altLang="en-US" dirty="0" smtClean="0"/>
              <a:t>Pakistan.</a:t>
            </a:r>
          </a:p>
          <a:p>
            <a:pPr lvl="1" eaLnBrk="1" hangingPunct="1">
              <a:buClr>
                <a:schemeClr val="accent1"/>
              </a:buClr>
              <a:buFont typeface="Arial" panose="020B0604020202020204" pitchFamily="34" charset="0"/>
              <a:buChar char="•"/>
            </a:pPr>
            <a:r>
              <a:rPr lang="en-US" altLang="en-US" dirty="0" smtClean="0"/>
              <a:t>Iran.</a:t>
            </a:r>
          </a:p>
          <a:p>
            <a:pPr lvl="1" eaLnBrk="1" hangingPunct="1">
              <a:buClr>
                <a:schemeClr val="accent1"/>
              </a:buClr>
              <a:buFont typeface="Arial" panose="020B0604020202020204" pitchFamily="34" charset="0"/>
              <a:buChar char="•"/>
            </a:pPr>
            <a:r>
              <a:rPr lang="en-US" altLang="en-US" dirty="0" smtClean="0"/>
              <a:t>North Korea.</a:t>
            </a:r>
          </a:p>
          <a:p>
            <a:pPr marL="0" indent="0" eaLnBrk="1" hangingPunct="1">
              <a:spcAft>
                <a:spcPts val="1200"/>
              </a:spcAft>
              <a:buNone/>
            </a:pPr>
            <a:endParaRPr lang="en-US" altLang="en-US" dirty="0" smtClean="0">
              <a:latin typeface="Calibri" panose="020F0502020204030204" pitchFamily="34" charset="0"/>
              <a:ea typeface="MS PGothic" panose="020B0600070205080204" pitchFamily="34" charset="-128"/>
            </a:endParaRPr>
          </a:p>
          <a:p>
            <a:endParaRPr lang="en-US" dirty="0"/>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11</a:t>
            </a:fld>
            <a:endParaRPr lang="en-US" altLang="en-US"/>
          </a:p>
        </p:txBody>
      </p:sp>
    </p:spTree>
    <p:extLst>
      <p:ext uri="{BB962C8B-B14F-4D97-AF65-F5344CB8AC3E}">
        <p14:creationId xmlns:p14="http://schemas.microsoft.com/office/powerpoint/2010/main" val="15388739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Aft>
                <a:spcPts val="0"/>
              </a:spcAft>
              <a:buFont typeface="Arial"/>
              <a:buNone/>
              <a:defRPr/>
            </a:pPr>
            <a:endParaRPr lang="en-US" altLang="en-US" dirty="0">
              <a:ea typeface="MS PGothic" charset="-128"/>
            </a:endParaRPr>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12</a:t>
            </a:fld>
            <a:endParaRPr lang="en-US" altLang="en-US"/>
          </a:p>
        </p:txBody>
      </p:sp>
    </p:spTree>
    <p:extLst>
      <p:ext uri="{BB962C8B-B14F-4D97-AF65-F5344CB8AC3E}">
        <p14:creationId xmlns:p14="http://schemas.microsoft.com/office/powerpoint/2010/main" val="2955636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13</a:t>
            </a:fld>
            <a:endParaRPr lang="en-US" altLang="en-US"/>
          </a:p>
        </p:txBody>
      </p:sp>
    </p:spTree>
    <p:extLst>
      <p:ext uri="{BB962C8B-B14F-4D97-AF65-F5344CB8AC3E}">
        <p14:creationId xmlns:p14="http://schemas.microsoft.com/office/powerpoint/2010/main" val="1614714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1" indent="0" eaLnBrk="1" hangingPunct="1">
              <a:buNone/>
            </a:pPr>
            <a:r>
              <a:rPr lang="en-US" altLang="en-US" b="1" dirty="0" smtClean="0"/>
              <a:t>The advent of biotechnology and the resulting stem-cell research: </a:t>
            </a:r>
          </a:p>
          <a:p>
            <a:pPr lvl="2" eaLnBrk="1" hangingPunct="1">
              <a:buClr>
                <a:schemeClr val="accent1"/>
              </a:buClr>
              <a:buFont typeface="Arial" panose="020B0604020202020204" pitchFamily="34" charset="0"/>
              <a:buChar char="•"/>
            </a:pPr>
            <a:r>
              <a:rPr lang="en-US" altLang="en-US" sz="2000" dirty="0" smtClean="0"/>
              <a:t>Tissue engineering and stem-cell research.</a:t>
            </a:r>
          </a:p>
          <a:p>
            <a:pPr lvl="2" eaLnBrk="1" hangingPunct="1">
              <a:buClr>
                <a:schemeClr val="accent1"/>
              </a:buClr>
              <a:buFont typeface="Arial" panose="020B0604020202020204" pitchFamily="34" charset="0"/>
              <a:buChar char="•"/>
            </a:pPr>
            <a:r>
              <a:rPr lang="en-US" altLang="en-US" sz="2000" dirty="0" smtClean="0"/>
              <a:t>Offer the promise that failing human organs and aging cells could be rejuvenated or replaced with healthy cells or tissues grown anew. </a:t>
            </a:r>
          </a:p>
          <a:p>
            <a:pPr lvl="2" eaLnBrk="1" hangingPunct="1">
              <a:buClr>
                <a:schemeClr val="accent1"/>
              </a:buClr>
              <a:buFont typeface="Arial" panose="020B0604020202020204" pitchFamily="34" charset="0"/>
              <a:buChar char="•"/>
            </a:pPr>
            <a:endParaRPr lang="en-US" altLang="en-US" sz="2000" dirty="0" smtClean="0"/>
          </a:p>
          <a:p>
            <a:pPr marL="342900" lvl="1" indent="0" eaLnBrk="1" hangingPunct="1">
              <a:buNone/>
            </a:pPr>
            <a:r>
              <a:rPr lang="en-US" altLang="en-US" b="1" dirty="0" smtClean="0"/>
              <a:t>Medical breakthroughs: </a:t>
            </a:r>
          </a:p>
          <a:p>
            <a:pPr lvl="2" eaLnBrk="1" hangingPunct="1">
              <a:buClr>
                <a:schemeClr val="accent1"/>
              </a:buClr>
              <a:buFont typeface="Arial" panose="020B0604020202020204" pitchFamily="34" charset="0"/>
              <a:buChar char="•"/>
            </a:pPr>
            <a:r>
              <a:rPr lang="en-US" altLang="en-US" sz="2000" dirty="0" smtClean="0"/>
              <a:t>In pharmaceutical care and medicine are occurring at a breathtaking pace.</a:t>
            </a:r>
          </a:p>
          <a:p>
            <a:pPr marL="822960" eaLnBrk="1" hangingPunct="1">
              <a:buFont typeface="Arial" panose="020B0604020202020204" pitchFamily="34" charset="0"/>
              <a:buNone/>
            </a:pPr>
            <a:r>
              <a:rPr lang="en-US" altLang="en-US" sz="2000" dirty="0" smtClean="0">
                <a:solidFill>
                  <a:srgbClr val="FF0000"/>
                </a:solidFill>
                <a:latin typeface="Calibri" panose="020F0502020204030204" pitchFamily="34" charset="0"/>
                <a:ea typeface="MS PGothic" panose="020B0600070205080204" pitchFamily="34" charset="-128"/>
                <a:sym typeface="Wingdings" panose="05000000000000000000" pitchFamily="2" charset="2"/>
              </a:rPr>
              <a:t> </a:t>
            </a:r>
            <a:r>
              <a:rPr lang="en-US" altLang="en-US" sz="2000" dirty="0" smtClean="0">
                <a:latin typeface="Calibri" panose="020F0502020204030204" pitchFamily="34" charset="0"/>
                <a:ea typeface="MS PGothic" panose="020B0600070205080204" pitchFamily="34" charset="-128"/>
                <a:sym typeface="Wingdings" panose="05000000000000000000" pitchFamily="2" charset="2"/>
              </a:rPr>
              <a:t>Examples:</a:t>
            </a:r>
            <a:endParaRPr lang="en-US" altLang="en-US" sz="2000" dirty="0" smtClean="0">
              <a:latin typeface="Calibri" panose="020F0502020204030204" pitchFamily="34" charset="0"/>
              <a:ea typeface="MS PGothic" panose="020B0600070205080204" pitchFamily="34" charset="-128"/>
            </a:endParaRPr>
          </a:p>
          <a:p>
            <a:pPr marL="822960" lvl="1" eaLnBrk="1" hangingPunct="1">
              <a:buClr>
                <a:schemeClr val="accent1"/>
              </a:buClr>
              <a:buFont typeface="Arial" panose="020B0604020202020204" pitchFamily="34" charset="0"/>
              <a:buChar char="•"/>
            </a:pPr>
            <a:r>
              <a:rPr lang="en-US" altLang="en-US" dirty="0" smtClean="0"/>
              <a:t>Surgery using 3-D glasses and a </a:t>
            </a:r>
            <a:r>
              <a:rPr lang="en-US" altLang="en-US" dirty="0" err="1" smtClean="0"/>
              <a:t>videomicroscope</a:t>
            </a:r>
            <a:r>
              <a:rPr lang="en-US" altLang="en-US" dirty="0" smtClean="0"/>
              <a:t>.</a:t>
            </a:r>
          </a:p>
          <a:p>
            <a:pPr marL="822960" lvl="1" eaLnBrk="1" hangingPunct="1">
              <a:buClr>
                <a:schemeClr val="accent1"/>
              </a:buClr>
              <a:buFont typeface="Arial" panose="020B0604020202020204" pitchFamily="34" charset="0"/>
              <a:buChar char="•"/>
            </a:pPr>
            <a:r>
              <a:rPr lang="en-US" altLang="en-US" dirty="0" smtClean="0"/>
              <a:t>Delivering blood for transfusions by drone in Africa.</a:t>
            </a:r>
          </a:p>
          <a:p>
            <a:pPr marL="822960" lvl="1" eaLnBrk="1" hangingPunct="1">
              <a:buClr>
                <a:schemeClr val="accent1"/>
              </a:buClr>
              <a:buFont typeface="Arial" panose="020B0604020202020204" pitchFamily="34" charset="0"/>
              <a:buChar char="•"/>
            </a:pPr>
            <a:endParaRPr lang="en-US" altLang="en-US" dirty="0" smtClean="0"/>
          </a:p>
          <a:p>
            <a:pPr marL="365760" marR="0" lvl="0" indent="0" algn="l" defTabSz="914400" rtl="0" eaLnBrk="1" fontAlgn="base" latinLnBrk="0" hangingPunct="1">
              <a:lnSpc>
                <a:spcPct val="100000"/>
              </a:lnSpc>
              <a:spcBef>
                <a:spcPct val="30000"/>
              </a:spcBef>
              <a:spcAft>
                <a:spcPct val="0"/>
              </a:spcAft>
              <a:buClr>
                <a:schemeClr val="accent1"/>
              </a:buClr>
              <a:buSzTx/>
              <a:buFont typeface="Arial" panose="020B0604020202020204" pitchFamily="34" charset="0"/>
              <a:buNone/>
              <a:tabLst/>
              <a:defRPr/>
            </a:pPr>
            <a:r>
              <a:rPr lang="en-US" altLang="en-US" dirty="0" smtClean="0">
                <a:latin typeface="Calibri" panose="020F0502020204030204" pitchFamily="34" charset="0"/>
                <a:ea typeface="MS PGothic" panose="020B0600070205080204" pitchFamily="34" charset="-128"/>
              </a:rPr>
              <a:t>How to maximize the benefits to individuals and society yet minimize or eliminate the negative consequences regarding these technological developments must continue to be addressed?</a:t>
            </a:r>
          </a:p>
          <a:p>
            <a:pPr marL="365760" lvl="0" eaLnBrk="1" hangingPunct="1">
              <a:buClr>
                <a:schemeClr val="accent1"/>
              </a:buClr>
              <a:buFont typeface="Arial" panose="020B0604020202020204" pitchFamily="34" charset="0"/>
              <a:buNone/>
            </a:pPr>
            <a:endParaRPr lang="en-US" altLang="en-US" dirty="0" smtClean="0"/>
          </a:p>
          <a:p>
            <a:pPr marL="685800" lvl="2" indent="0" eaLnBrk="1" hangingPunct="1">
              <a:buClr>
                <a:schemeClr val="accent1"/>
              </a:buClr>
              <a:buNone/>
            </a:pPr>
            <a:endParaRPr lang="en-US" altLang="en-US" sz="2000" dirty="0" smtClean="0"/>
          </a:p>
          <a:p>
            <a:pPr lvl="2" eaLnBrk="1" hangingPunct="1">
              <a:buClr>
                <a:schemeClr val="accent1"/>
              </a:buClr>
              <a:buFont typeface="Arial" panose="020B0604020202020204" pitchFamily="34" charset="0"/>
              <a:buChar char="•"/>
            </a:pPr>
            <a:endParaRPr lang="en-US" altLang="en-US" sz="2000" dirty="0" smtClean="0"/>
          </a:p>
          <a:p>
            <a:endParaRPr lang="en-US" b="1" dirty="0"/>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14</a:t>
            </a:fld>
            <a:endParaRPr lang="en-US" altLang="en-US"/>
          </a:p>
        </p:txBody>
      </p:sp>
    </p:spTree>
    <p:extLst>
      <p:ext uri="{BB962C8B-B14F-4D97-AF65-F5344CB8AC3E}">
        <p14:creationId xmlns:p14="http://schemas.microsoft.com/office/powerpoint/2010/main" val="161471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endParaRPr lang="en-US" b="1" dirty="0">
              <a:ea typeface="ＭＳ Ｐゴシック" charset="0"/>
            </a:endParaRPr>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3</a:t>
            </a:fld>
            <a:endParaRPr lang="en-US" altLang="en-US"/>
          </a:p>
        </p:txBody>
      </p:sp>
    </p:spTree>
    <p:extLst>
      <p:ext uri="{BB962C8B-B14F-4D97-AF65-F5344CB8AC3E}">
        <p14:creationId xmlns:p14="http://schemas.microsoft.com/office/powerpoint/2010/main" val="32106472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sz="1200" b="1" kern="1200" dirty="0" smtClean="0">
                <a:solidFill>
                  <a:srgbClr val="125F9A"/>
                </a:solidFill>
                <a:latin typeface="Tahoma" pitchFamily="34" charset="0"/>
                <a:ea typeface="MS PGothic" charset="-128"/>
                <a:cs typeface="MS PGothic" panose="020B0600070205080204" pitchFamily="34" charset="-128"/>
              </a:rPr>
              <a:t>The Role of Technology in Our Daily Lives</a:t>
            </a:r>
            <a:r>
              <a:rPr lang="en-US" altLang="en-US" sz="100" b="1" kern="1200" dirty="0" smtClean="0">
                <a:solidFill>
                  <a:srgbClr val="125F9A"/>
                </a:solidFill>
                <a:latin typeface="Tahoma" pitchFamily="34" charset="0"/>
                <a:ea typeface="MS PGothic" charset="-128"/>
                <a:cs typeface="MS PGothic" panose="020B0600070205080204" pitchFamily="34" charset="-128"/>
              </a:rPr>
              <a:t>2</a:t>
            </a:r>
          </a:p>
          <a:p>
            <a:pPr marL="0" indent="0" eaLnBrk="1" hangingPunct="1">
              <a:buNone/>
            </a:pPr>
            <a:endParaRPr lang="en-US" altLang="en-US" b="1" dirty="0" smtClean="0">
              <a:latin typeface="Calibri" panose="020F0502020204030204" pitchFamily="34" charset="0"/>
              <a:ea typeface="MS PGothic" panose="020B0600070205080204" pitchFamily="34" charset="-128"/>
            </a:endParaRPr>
          </a:p>
          <a:p>
            <a:pPr marL="0" indent="0" eaLnBrk="1" hangingPunct="1">
              <a:buNone/>
            </a:pPr>
            <a:r>
              <a:rPr lang="en-US" altLang="en-US" b="1" dirty="0" smtClean="0">
                <a:latin typeface="Calibri" panose="020F0502020204030204" pitchFamily="34" charset="0"/>
                <a:ea typeface="MS PGothic" panose="020B0600070205080204" pitchFamily="34" charset="-128"/>
              </a:rPr>
              <a:t>The Internet</a:t>
            </a:r>
          </a:p>
          <a:p>
            <a:pPr lvl="1" eaLnBrk="1" hangingPunct="1">
              <a:buClr>
                <a:schemeClr val="accent1"/>
              </a:buClr>
              <a:buFont typeface="Arial" panose="020B0604020202020204" pitchFamily="34" charset="0"/>
              <a:buChar char="•"/>
            </a:pPr>
            <a:r>
              <a:rPr lang="en-US" altLang="en-US" dirty="0" smtClean="0"/>
              <a:t>One of the most visible and widely used technological innovations over the past decade has been the Internet.</a:t>
            </a:r>
          </a:p>
          <a:p>
            <a:pPr lvl="1" eaLnBrk="1" hangingPunct="1">
              <a:buClr>
                <a:schemeClr val="accent1"/>
              </a:buClr>
              <a:buFont typeface="Arial" panose="020B0604020202020204" pitchFamily="34" charset="0"/>
              <a:buChar char="•"/>
            </a:pPr>
            <a:r>
              <a:rPr lang="en-US" altLang="en-US" dirty="0" smtClean="0"/>
              <a:t>Enable users to share information along multiple channels linking individuals and organizations.</a:t>
            </a:r>
          </a:p>
          <a:p>
            <a:pPr lvl="1" eaLnBrk="1" hangingPunct="1">
              <a:buClr>
                <a:schemeClr val="accent1"/>
              </a:buClr>
              <a:buFont typeface="Arial" panose="020B0604020202020204" pitchFamily="34" charset="0"/>
              <a:buChar char="•"/>
            </a:pPr>
            <a:r>
              <a:rPr lang="en-US" altLang="en-US" dirty="0" smtClean="0"/>
              <a:t>In 2008, China surpassed the United States with the most Internet users by country.</a:t>
            </a:r>
          </a:p>
          <a:p>
            <a:pPr lvl="1" eaLnBrk="1" hangingPunct="1">
              <a:buClr>
                <a:schemeClr val="accent1"/>
              </a:buClr>
              <a:buFont typeface="Arial" panose="020B0604020202020204" pitchFamily="34" charset="0"/>
              <a:buChar char="•"/>
            </a:pPr>
            <a:r>
              <a:rPr lang="en-US" altLang="en-US" dirty="0" smtClean="0"/>
              <a:t>By 2017, India surpassed the United States and Japan for second largest number of Internet users.</a:t>
            </a:r>
          </a:p>
          <a:p>
            <a:pPr marL="0" indent="0" eaLnBrk="1" hangingPunct="1">
              <a:buNone/>
            </a:pPr>
            <a:endParaRPr lang="en-US" altLang="en-US" b="1" dirty="0" smtClean="0">
              <a:latin typeface="Calibri" panose="020F0502020204030204" pitchFamily="34" charset="0"/>
              <a:ea typeface="MS PGothic" panose="020B0600070205080204" pitchFamily="34" charset="-128"/>
            </a:endParaRPr>
          </a:p>
          <a:p>
            <a:pPr marL="0" indent="0" eaLnBrk="1" hangingPunct="1">
              <a:buNone/>
            </a:pPr>
            <a:r>
              <a:rPr lang="en-US" altLang="en-US" b="1" dirty="0" smtClean="0">
                <a:latin typeface="Calibri" panose="020F0502020204030204" pitchFamily="34" charset="0"/>
                <a:ea typeface="MS PGothic" panose="020B0600070205080204" pitchFamily="34" charset="-128"/>
              </a:rPr>
              <a:t>Behavioral addiction</a:t>
            </a:r>
          </a:p>
          <a:p>
            <a:pPr lvl="1" eaLnBrk="1" hangingPunct="1">
              <a:buClr>
                <a:schemeClr val="accent1"/>
              </a:buClr>
              <a:buFont typeface="Arial" panose="020B0604020202020204" pitchFamily="34" charset="0"/>
              <a:buChar char="•"/>
            </a:pPr>
            <a:r>
              <a:rPr lang="en-US" altLang="en-US" dirty="0" smtClean="0"/>
              <a:t>A compulsion to engage in rewarding behaviors, despite negative consequences.</a:t>
            </a:r>
          </a:p>
          <a:p>
            <a:pPr lvl="1" eaLnBrk="1" hangingPunct="1">
              <a:buClr>
                <a:schemeClr val="accent1"/>
              </a:buClr>
              <a:buFont typeface="Arial" panose="020B0604020202020204" pitchFamily="34" charset="0"/>
              <a:buChar char="•"/>
            </a:pPr>
            <a:r>
              <a:rPr lang="en-US" altLang="en-US" dirty="0" smtClean="0"/>
              <a:t>Technology manufacturers are accused of contributing to the increasing behavioral addiction to technology.</a:t>
            </a:r>
          </a:p>
          <a:p>
            <a:pPr lvl="1" eaLnBrk="1" hangingPunct="1">
              <a:buClr>
                <a:schemeClr val="accent1"/>
              </a:buClr>
              <a:buFont typeface="Arial" panose="020B0604020202020204" pitchFamily="34" charset="0"/>
              <a:buChar char="•"/>
            </a:pPr>
            <a:r>
              <a:rPr lang="en-US" altLang="en-US" dirty="0" smtClean="0"/>
              <a:t>Some countries are considering “Cinderella Laws,” to protect children from playing certain games after midnight.</a:t>
            </a:r>
          </a:p>
          <a:p>
            <a:pPr lvl="1" eaLnBrk="1" hangingPunct="1">
              <a:buClr>
                <a:schemeClr val="accent1"/>
              </a:buClr>
              <a:buFont typeface="Arial" panose="020B0604020202020204" pitchFamily="34" charset="0"/>
              <a:buChar char="•"/>
            </a:pPr>
            <a:endParaRPr lang="en-US" altLang="en-US" dirty="0" smtClean="0"/>
          </a:p>
          <a:p>
            <a:pPr marL="0" indent="0" eaLnBrk="1" hangingPunct="1">
              <a:buNone/>
            </a:pPr>
            <a:r>
              <a:rPr lang="en-US" altLang="en-US" b="1" dirty="0" smtClean="0">
                <a:latin typeface="Calibri" panose="020F0502020204030204" pitchFamily="34" charset="0"/>
                <a:ea typeface="MS PGothic" panose="020B0600070205080204" pitchFamily="34" charset="-128"/>
              </a:rPr>
              <a:t>Spam: </a:t>
            </a:r>
            <a:r>
              <a:rPr lang="en-US" altLang="en-US" dirty="0" smtClean="0">
                <a:latin typeface="Calibri" panose="020F0502020204030204" pitchFamily="34" charset="0"/>
                <a:ea typeface="MS PGothic" panose="020B0600070205080204" pitchFamily="34" charset="-128"/>
              </a:rPr>
              <a:t>unsolicited commercial e-mails (UCE or junk e-mails) sent in bulk to valid e-mail and mobile accounts.</a:t>
            </a:r>
            <a:endParaRPr lang="en-US" altLang="en-US" sz="2200" dirty="0" smtClean="0">
              <a:latin typeface="Calibri" panose="020F0502020204030204" pitchFamily="34" charset="0"/>
              <a:ea typeface="MS PGothic" panose="020B0600070205080204" pitchFamily="34" charset="-128"/>
            </a:endParaRPr>
          </a:p>
          <a:p>
            <a:pPr marL="800100" lvl="1" indent="-342900" eaLnBrk="1" hangingPunct="1">
              <a:buClr>
                <a:schemeClr val="accent1"/>
              </a:buClr>
              <a:buFont typeface="Arial" panose="020B0604020202020204" pitchFamily="34" charset="0"/>
              <a:buChar char="•"/>
            </a:pPr>
            <a:r>
              <a:rPr lang="en-US" altLang="en-US" dirty="0" smtClean="0"/>
              <a:t>It has caused extra network traffic and wasted time sorting through the irrelevant or unwanted e-mails to access desired messages. </a:t>
            </a:r>
          </a:p>
          <a:p>
            <a:pPr marL="800100" lvl="1" indent="-342900" eaLnBrk="1" hangingPunct="1">
              <a:buClr>
                <a:schemeClr val="accent1"/>
              </a:buClr>
              <a:buFont typeface="Arial" panose="020B0604020202020204" pitchFamily="34" charset="0"/>
              <a:buChar char="•"/>
            </a:pPr>
            <a:r>
              <a:rPr lang="en-US" altLang="en-US" dirty="0" smtClean="0"/>
              <a:t>U.K. and the U.S. have anti-spam legislation.</a:t>
            </a:r>
          </a:p>
          <a:p>
            <a:pPr marL="800100" lvl="1" indent="-342900" eaLnBrk="1" hangingPunct="1">
              <a:buClr>
                <a:schemeClr val="accent1"/>
              </a:buClr>
              <a:buFont typeface="Arial" panose="020B0604020202020204" pitchFamily="34" charset="0"/>
              <a:buChar char="•"/>
            </a:pPr>
            <a:endParaRPr lang="en-US" altLang="en-US" dirty="0" smtClean="0"/>
          </a:p>
          <a:p>
            <a:pPr marL="0" marR="0" lvl="0" indent="0" algn="l" defTabSz="914400" rtl="0" eaLnBrk="1" fontAlgn="base" latinLnBrk="0" hangingPunct="1">
              <a:lnSpc>
                <a:spcPct val="100000"/>
              </a:lnSpc>
              <a:spcBef>
                <a:spcPct val="30000"/>
              </a:spcBef>
              <a:spcAft>
                <a:spcPct val="0"/>
              </a:spcAft>
              <a:buClr>
                <a:schemeClr val="accent1"/>
              </a:buClr>
              <a:buSzTx/>
              <a:buFont typeface="Arial" panose="020B0604020202020204" pitchFamily="34" charset="0"/>
              <a:buNone/>
              <a:tabLst/>
              <a:defRPr/>
            </a:pPr>
            <a:r>
              <a:rPr lang="en-US" altLang="en-US" b="1" dirty="0" smtClean="0">
                <a:latin typeface="Calibri" panose="020F0502020204030204" pitchFamily="34" charset="0"/>
                <a:ea typeface="MS PGothic" panose="020B0600070205080204" pitchFamily="34" charset="-128"/>
              </a:rPr>
              <a:t>Phishing: </a:t>
            </a:r>
            <a:r>
              <a:rPr lang="en-US" altLang="en-US" dirty="0" smtClean="0">
                <a:latin typeface="Calibri" panose="020F0502020204030204" pitchFamily="34" charset="0"/>
                <a:ea typeface="MS PGothic" panose="020B0600070205080204" pitchFamily="34" charset="-128"/>
              </a:rPr>
              <a:t>The practice of stealing consumers’ personal identity data and financial account credentials by using fake e-mails. </a:t>
            </a:r>
          </a:p>
          <a:p>
            <a:pPr marL="342900" lvl="0" indent="-342900" eaLnBrk="1" hangingPunct="1">
              <a:buClr>
                <a:schemeClr val="accent1"/>
              </a:buClr>
              <a:buFont typeface="Arial" panose="020B0604020202020204" pitchFamily="34" charset="0"/>
              <a:buChar char="•"/>
            </a:pPr>
            <a:endParaRPr lang="en-US" altLang="en-US" dirty="0" smtClean="0"/>
          </a:p>
          <a:p>
            <a:pPr lvl="0" eaLnBrk="1" hangingPunct="1">
              <a:buClr>
                <a:schemeClr val="accent1"/>
              </a:buClr>
              <a:buFont typeface="Arial" panose="020B0604020202020204" pitchFamily="34" charset="0"/>
              <a:buChar char="•"/>
            </a:pPr>
            <a:endParaRPr lang="en-US" altLang="en-US" dirty="0" smtClean="0"/>
          </a:p>
          <a:p>
            <a:endParaRPr lang="en-US" b="1" dirty="0"/>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4</a:t>
            </a:fld>
            <a:endParaRPr lang="en-US" altLang="en-US"/>
          </a:p>
        </p:txBody>
      </p:sp>
    </p:spTree>
    <p:extLst>
      <p:ext uri="{BB962C8B-B14F-4D97-AF65-F5344CB8AC3E}">
        <p14:creationId xmlns:p14="http://schemas.microsoft.com/office/powerpoint/2010/main" val="3248976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5</a:t>
            </a:fld>
            <a:endParaRPr lang="en-US" altLang="en-US"/>
          </a:p>
        </p:txBody>
      </p:sp>
    </p:spTree>
    <p:extLst>
      <p:ext uri="{BB962C8B-B14F-4D97-AF65-F5344CB8AC3E}">
        <p14:creationId xmlns:p14="http://schemas.microsoft.com/office/powerpoint/2010/main" val="198847278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Aft>
                <a:spcPts val="0"/>
              </a:spcAft>
              <a:buFont typeface="Arial"/>
              <a:buNone/>
              <a:defRPr/>
            </a:pPr>
            <a:endParaRPr lang="en-US" altLang="en-US" b="1" dirty="0">
              <a:ea typeface="MS PGothic" charset="-128"/>
            </a:endParaRPr>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6</a:t>
            </a:fld>
            <a:endParaRPr lang="en-US" altLang="en-US"/>
          </a:p>
        </p:txBody>
      </p:sp>
    </p:spTree>
    <p:extLst>
      <p:ext uri="{BB962C8B-B14F-4D97-AF65-F5344CB8AC3E}">
        <p14:creationId xmlns:p14="http://schemas.microsoft.com/office/powerpoint/2010/main" val="2955636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eaLnBrk="1" hangingPunct="1">
              <a:buNone/>
            </a:pPr>
            <a:r>
              <a:rPr lang="en-US" altLang="en-US" b="1" dirty="0" smtClean="0">
                <a:latin typeface="Calibri" panose="020F0502020204030204" pitchFamily="34" charset="0"/>
                <a:ea typeface="MS PGothic" panose="020B0600070205080204" pitchFamily="34" charset="-128"/>
              </a:rPr>
              <a:t>Digital divide: </a:t>
            </a:r>
            <a:r>
              <a:rPr lang="en-US" altLang="en-US" dirty="0" smtClean="0">
                <a:latin typeface="Calibri" panose="020F0502020204030204" pitchFamily="34" charset="0"/>
                <a:ea typeface="MS PGothic" panose="020B0600070205080204" pitchFamily="34" charset="-128"/>
              </a:rPr>
              <a:t>Gap between those that have technology and those that do not.</a:t>
            </a:r>
          </a:p>
          <a:p>
            <a:pPr marL="0" indent="0" eaLnBrk="1" hangingPunct="1">
              <a:buNone/>
            </a:pPr>
            <a:r>
              <a:rPr lang="en-US" altLang="en-US" sz="1200" b="1" dirty="0" smtClean="0">
                <a:latin typeface="Calibri" panose="020F0502020204030204" pitchFamily="34" charset="0"/>
                <a:ea typeface="MS PGothic" panose="020B0600070205080204" pitchFamily="34" charset="-128"/>
              </a:rPr>
              <a:t>Problem</a:t>
            </a:r>
            <a:r>
              <a:rPr lang="en-US" altLang="en-US" sz="1200" dirty="0" smtClean="0">
                <a:latin typeface="Calibri" panose="020F0502020204030204" pitchFamily="34" charset="0"/>
                <a:ea typeface="MS PGothic" panose="020B0600070205080204" pitchFamily="34" charset="-128"/>
              </a:rPr>
              <a:t>: less advantaged individuals and societies may not enjoy the same benefits of technology as others.</a:t>
            </a:r>
            <a:r>
              <a:rPr lang="en-US" altLang="en-US" dirty="0" smtClean="0">
                <a:latin typeface="Calibri" panose="020F0502020204030204" pitchFamily="34" charset="0"/>
                <a:ea typeface="MS PGothic" panose="020B0600070205080204" pitchFamily="34" charset="-128"/>
              </a:rPr>
              <a:t> </a:t>
            </a:r>
          </a:p>
          <a:p>
            <a:pPr marL="0" indent="0" eaLnBrk="1" hangingPunct="1">
              <a:buNone/>
            </a:pPr>
            <a:r>
              <a:rPr lang="en-US" altLang="en-US" sz="1200" b="1" dirty="0" smtClean="0">
                <a:latin typeface="Calibri" panose="020F0502020204030204" pitchFamily="34" charset="0"/>
                <a:ea typeface="MS PGothic" panose="020B0600070205080204" pitchFamily="34" charset="-128"/>
              </a:rPr>
              <a:t>Argument</a:t>
            </a:r>
            <a:r>
              <a:rPr lang="en-US" altLang="en-US" sz="1200" dirty="0" smtClean="0">
                <a:latin typeface="Calibri" panose="020F0502020204030204" pitchFamily="34" charset="0"/>
                <a:ea typeface="MS PGothic" panose="020B0600070205080204" pitchFamily="34" charset="-128"/>
              </a:rPr>
              <a:t>: Mobile broadband access isn’t the same as at-home connectivity.</a:t>
            </a:r>
          </a:p>
          <a:p>
            <a:pPr marL="0" indent="0" eaLnBrk="1" hangingPunct="1">
              <a:buNone/>
            </a:pPr>
            <a:endParaRPr lang="en-US" altLang="en-US" sz="1200" strike="sngStrike" dirty="0" smtClean="0">
              <a:latin typeface="Calibri" panose="020F0502020204030204" pitchFamily="34" charset="0"/>
              <a:ea typeface="MS PGothic" panose="020B0600070205080204" pitchFamily="34" charset="-128"/>
            </a:endParaRPr>
          </a:p>
          <a:p>
            <a:pPr marL="0" indent="0" eaLnBrk="1" hangingPunct="1">
              <a:buNone/>
            </a:pPr>
            <a:r>
              <a:rPr lang="en-US" altLang="en-US" sz="1200" dirty="0" smtClean="0">
                <a:latin typeface="Calibri" panose="020F0502020204030204" pitchFamily="34" charset="0"/>
                <a:ea typeface="MS PGothic" panose="020B0600070205080204" pitchFamily="34" charset="-128"/>
              </a:rPr>
              <a:t>By 2013, nearly 98 percent of American homes were able to access the Internet on some sort of high-speed broadband network, either at home or work. </a:t>
            </a:r>
          </a:p>
          <a:p>
            <a:pPr marL="0" indent="0" eaLnBrk="1" hangingPunct="1">
              <a:buNone/>
            </a:pPr>
            <a:r>
              <a:rPr lang="en-US" altLang="en-US" sz="1200" dirty="0" smtClean="0">
                <a:latin typeface="Calibri" panose="020F0502020204030204" pitchFamily="34" charset="0"/>
                <a:ea typeface="MS PGothic" panose="020B0600070205080204" pitchFamily="34" charset="-128"/>
              </a:rPr>
              <a:t>By 2017, more than 52 percent of people on the planet still did not have Internet access.</a:t>
            </a:r>
          </a:p>
          <a:p>
            <a:pPr marL="0" indent="0" eaLnBrk="1" hangingPunct="1">
              <a:buNone/>
            </a:pPr>
            <a:r>
              <a:rPr lang="en-US" altLang="en-US" sz="1200" dirty="0" smtClean="0">
                <a:latin typeface="Calibri" panose="020F0502020204030204" pitchFamily="34" charset="0"/>
                <a:ea typeface="MS PGothic" panose="020B0600070205080204" pitchFamily="34" charset="-128"/>
              </a:rPr>
              <a:t>The average global Internet speed was 7.7 megabits per second (Mbps).</a:t>
            </a:r>
          </a:p>
          <a:p>
            <a:pPr marL="0" indent="0" eaLnBrk="1" hangingPunct="1">
              <a:buNone/>
            </a:pPr>
            <a:endParaRPr lang="en-US" altLang="en-US" sz="1200" dirty="0" smtClean="0">
              <a:latin typeface="Calibri" panose="020F0502020204030204" pitchFamily="34" charset="0"/>
              <a:ea typeface="MS PGothic" panose="020B0600070205080204" pitchFamily="34" charset="-128"/>
            </a:endParaRPr>
          </a:p>
          <a:p>
            <a:pPr marL="0" indent="0" eaLnBrk="1" hangingPunct="1">
              <a:buNone/>
            </a:pPr>
            <a:r>
              <a:rPr lang="en-US" altLang="en-US" b="1" dirty="0" smtClean="0">
                <a:latin typeface="Calibri" panose="020F0502020204030204" pitchFamily="34" charset="0"/>
                <a:ea typeface="MS PGothic" panose="020B0600070205080204" pitchFamily="34" charset="-128"/>
              </a:rPr>
              <a:t>Mobile Phones </a:t>
            </a:r>
            <a:r>
              <a:rPr lang="en-US" altLang="en-US" dirty="0" smtClean="0">
                <a:latin typeface="Calibri" panose="020F0502020204030204" pitchFamily="34" charset="0"/>
                <a:ea typeface="MS PGothic" panose="020B0600070205080204" pitchFamily="34" charset="-128"/>
              </a:rPr>
              <a:t>Use radio technology to enable users to place calls from a mobile device, with transmission over a service area divided into small “cells,” each with its own low-power radio transmitter.</a:t>
            </a:r>
          </a:p>
          <a:p>
            <a:pPr marL="0" indent="0" eaLnBrk="1" hangingPunct="1">
              <a:buNone/>
            </a:pPr>
            <a:endParaRPr lang="en-US" altLang="en-US" b="1" dirty="0" smtClean="0">
              <a:latin typeface="Calibri" panose="020F0502020204030204" pitchFamily="34" charset="0"/>
              <a:ea typeface="MS PGothic" panose="020B0600070205080204" pitchFamily="34" charset="-128"/>
            </a:endParaRPr>
          </a:p>
          <a:p>
            <a:pPr marL="0" indent="0" eaLnBrk="1" hangingPunct="1">
              <a:buNone/>
            </a:pPr>
            <a:r>
              <a:rPr lang="en-US" altLang="en-US" b="1" dirty="0" smtClean="0">
                <a:latin typeface="Calibri" panose="020F0502020204030204" pitchFamily="34" charset="0"/>
                <a:ea typeface="MS PGothic" panose="020B0600070205080204" pitchFamily="34" charset="-128"/>
              </a:rPr>
              <a:t>M-commerce: </a:t>
            </a:r>
            <a:r>
              <a:rPr lang="en-US" altLang="en-US" dirty="0" smtClean="0">
                <a:latin typeface="Calibri" panose="020F0502020204030204" pitchFamily="34" charset="0"/>
                <a:ea typeface="MS PGothic" panose="020B0600070205080204" pitchFamily="34" charset="-128"/>
              </a:rPr>
              <a:t>conducted via mobile or cell phones, allows consumers to use their mobile phones as an electronic wallet. </a:t>
            </a:r>
          </a:p>
          <a:p>
            <a:pPr marL="0" indent="0" eaLnBrk="1" hangingPunct="1">
              <a:buNone/>
            </a:pPr>
            <a:endParaRPr lang="en-US" altLang="en-US" sz="1200" dirty="0" smtClean="0">
              <a:latin typeface="Calibri" panose="020F0502020204030204" pitchFamily="34" charset="0"/>
              <a:ea typeface="MS PGothic" panose="020B0600070205080204" pitchFamily="34" charset="-128"/>
            </a:endParaRPr>
          </a:p>
          <a:p>
            <a:pPr marL="0" indent="0" eaLnBrk="1" hangingPunct="1">
              <a:buNone/>
            </a:pPr>
            <a:endParaRPr lang="en-US" altLang="en-US" sz="1200" strike="sngStrike" dirty="0" smtClean="0">
              <a:latin typeface="Calibri" panose="020F0502020204030204" pitchFamily="34" charset="0"/>
              <a:ea typeface="MS PGothic" panose="020B0600070205080204" pitchFamily="34" charset="-128"/>
            </a:endParaRPr>
          </a:p>
          <a:p>
            <a:endParaRPr lang="en-US" b="1" dirty="0"/>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7</a:t>
            </a:fld>
            <a:endParaRPr lang="en-US" altLang="en-US"/>
          </a:p>
        </p:txBody>
      </p:sp>
    </p:spTree>
    <p:extLst>
      <p:ext uri="{BB962C8B-B14F-4D97-AF65-F5344CB8AC3E}">
        <p14:creationId xmlns:p14="http://schemas.microsoft.com/office/powerpoint/2010/main" val="25465736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Aft>
                <a:spcPts val="0"/>
              </a:spcAft>
              <a:buFont typeface="Arial"/>
              <a:buNone/>
              <a:defRPr/>
            </a:pPr>
            <a:endParaRPr lang="en-US" altLang="en-US" b="1" dirty="0">
              <a:ea typeface="MS PGothic" charset="-128"/>
            </a:endParaRPr>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8</a:t>
            </a:fld>
            <a:endParaRPr lang="en-US" altLang="en-US"/>
          </a:p>
        </p:txBody>
      </p:sp>
    </p:spTree>
    <p:extLst>
      <p:ext uri="{BB962C8B-B14F-4D97-AF65-F5344CB8AC3E}">
        <p14:creationId xmlns:p14="http://schemas.microsoft.com/office/powerpoint/2010/main" val="2955636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Aft>
                <a:spcPts val="0"/>
              </a:spcAft>
              <a:buFont typeface="Arial"/>
              <a:buNone/>
              <a:defRPr/>
            </a:pPr>
            <a:endParaRPr lang="en-US" altLang="en-US" b="1" dirty="0">
              <a:ea typeface="MS PGothic" charset="-128"/>
            </a:endParaRPr>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9</a:t>
            </a:fld>
            <a:endParaRPr lang="en-US" altLang="en-US"/>
          </a:p>
        </p:txBody>
      </p:sp>
    </p:spTree>
    <p:extLst>
      <p:ext uri="{BB962C8B-B14F-4D97-AF65-F5344CB8AC3E}">
        <p14:creationId xmlns:p14="http://schemas.microsoft.com/office/powerpoint/2010/main" val="295563640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fontAlgn="auto" hangingPunct="1">
              <a:spcAft>
                <a:spcPts val="0"/>
              </a:spcAft>
              <a:buFont typeface="Arial"/>
              <a:buNone/>
              <a:defRPr/>
            </a:pPr>
            <a:endParaRPr lang="en-US" altLang="en-US" b="1" dirty="0">
              <a:ea typeface="MS PGothic" charset="-128"/>
            </a:endParaRPr>
          </a:p>
        </p:txBody>
      </p:sp>
      <p:sp>
        <p:nvSpPr>
          <p:cNvPr id="4" name="Slide Number Placeholder 3"/>
          <p:cNvSpPr>
            <a:spLocks noGrp="1"/>
          </p:cNvSpPr>
          <p:nvPr>
            <p:ph type="sldNum" sz="quarter" idx="10"/>
          </p:nvPr>
        </p:nvSpPr>
        <p:spPr/>
        <p:txBody>
          <a:bodyPr/>
          <a:lstStyle/>
          <a:p>
            <a:pPr>
              <a:defRPr/>
            </a:pPr>
            <a:fld id="{6E050F2D-4BF6-4149-AE4F-867FB237D928}" type="slidenum">
              <a:rPr lang="en-US" altLang="en-US" smtClean="0"/>
              <a:pPr>
                <a:defRPr/>
              </a:pPr>
              <a:t>10</a:t>
            </a:fld>
            <a:endParaRPr lang="en-US" altLang="en-US"/>
          </a:p>
        </p:txBody>
      </p:sp>
    </p:spTree>
    <p:extLst>
      <p:ext uri="{BB962C8B-B14F-4D97-AF65-F5344CB8AC3E}">
        <p14:creationId xmlns:p14="http://schemas.microsoft.com/office/powerpoint/2010/main" val="29556364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Master" Target="../slideMasters/slideMaster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Blank">
    <p:spTree>
      <p:nvGrpSpPr>
        <p:cNvPr id="1" name=""/>
        <p:cNvGrpSpPr/>
        <p:nvPr/>
      </p:nvGrpSpPr>
      <p:grpSpPr>
        <a:xfrm>
          <a:off x="0" y="0"/>
          <a:ext cx="0" cy="0"/>
          <a:chOff x="0" y="0"/>
          <a:chExt cx="0" cy="0"/>
        </a:xfrm>
      </p:grpSpPr>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6"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11</a:t>
            </a:r>
          </a:p>
        </p:txBody>
      </p:sp>
    </p:spTree>
    <p:extLst>
      <p:ext uri="{BB962C8B-B14F-4D97-AF65-F5344CB8AC3E}">
        <p14:creationId xmlns:p14="http://schemas.microsoft.com/office/powerpoint/2010/main" val="2477823690"/>
      </p:ext>
    </p:extLst>
  </p:cSld>
  <p:clrMapOvr>
    <a:overrideClrMapping bg1="lt1" tx1="dk1" bg2="lt2" tx2="dk2" accent1="accent1" accent2="accent2" accent3="accent3" accent4="accent4" accent5="accent5" accent6="accent6" hlink="hlink" folHlink="folHlink"/>
  </p:clrMapOvr>
  <p:hf hdr="0" dt="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Slide Artwork">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bwMode="auto">
          <a:xfrm>
            <a:off x="0" y="-179890"/>
            <a:ext cx="9144000" cy="683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10"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7</a:t>
            </a:r>
          </a:p>
        </p:txBody>
      </p:sp>
    </p:spTree>
    <p:extLst>
      <p:ext uri="{BB962C8B-B14F-4D97-AF65-F5344CB8AC3E}">
        <p14:creationId xmlns:p14="http://schemas.microsoft.com/office/powerpoint/2010/main" val="2991421939"/>
      </p:ext>
    </p:extLst>
  </p:cSld>
  <p:clrMapOvr>
    <a:masterClrMapping/>
  </p:clrMapOvr>
  <p:hf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7-</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extLst>
      <p:ext uri="{BB962C8B-B14F-4D97-AF65-F5344CB8AC3E}">
        <p14:creationId xmlns:p14="http://schemas.microsoft.com/office/powerpoint/2010/main" val="1398597540"/>
      </p:ext>
    </p:extLst>
  </p:cSld>
  <p:clrMapOvr>
    <a:masterClrMapping/>
  </p:clrMapOvr>
  <p:hf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7-</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Text Placeholder 6"/>
          <p:cNvSpPr>
            <a:spLocks noGrp="1"/>
          </p:cNvSpPr>
          <p:nvPr>
            <p:ph type="body" sz="quarter" idx="12"/>
          </p:nvPr>
        </p:nvSpPr>
        <p:spPr>
          <a:xfrm>
            <a:off x="2743200" y="5562600"/>
            <a:ext cx="2286000" cy="457200"/>
          </a:xfrm>
          <a:prstGeom prst="rect">
            <a:avLst/>
          </a:prstGeom>
        </p:spPr>
        <p:txBody>
          <a:bodyPr/>
          <a:lstStyle>
            <a:lvl1pPr marL="0" indent="0">
              <a:buNone/>
              <a:defRPr sz="2400"/>
            </a:lvl1pPr>
          </a:lstStyle>
          <a:p>
            <a:pPr lvl="0"/>
            <a:r>
              <a:rPr lang="en-US" dirty="0"/>
              <a:t>Edit Master text</a:t>
            </a:r>
          </a:p>
        </p:txBody>
      </p:sp>
      <p:sp>
        <p:nvSpPr>
          <p:cNvPr id="10" name="Text Placeholder 9"/>
          <p:cNvSpPr>
            <a:spLocks noGrp="1"/>
          </p:cNvSpPr>
          <p:nvPr>
            <p:ph type="body" sz="quarter" idx="13"/>
          </p:nvPr>
        </p:nvSpPr>
        <p:spPr>
          <a:xfrm>
            <a:off x="5791200" y="5562600"/>
            <a:ext cx="2209800" cy="381000"/>
          </a:xfrm>
          <a:prstGeom prst="rect">
            <a:avLst/>
          </a:prstGeom>
        </p:spPr>
        <p:txBody>
          <a:bodyPr/>
          <a:lstStyle>
            <a:lvl1pPr marL="0" indent="0">
              <a:buNone/>
              <a:defRPr sz="2400"/>
            </a:lvl1pPr>
          </a:lstStyle>
          <a:p>
            <a:pPr lvl="0"/>
            <a:r>
              <a:rPr lang="en-US" dirty="0"/>
              <a:t>Edit Master text</a:t>
            </a:r>
          </a:p>
        </p:txBody>
      </p:sp>
    </p:spTree>
    <p:extLst>
      <p:ext uri="{BB962C8B-B14F-4D97-AF65-F5344CB8AC3E}">
        <p14:creationId xmlns:p14="http://schemas.microsoft.com/office/powerpoint/2010/main" val="2438301155"/>
      </p:ext>
    </p:extLst>
  </p:cSld>
  <p:clrMapOvr>
    <a:masterClrMapping/>
  </p:clrMapOvr>
  <p:hf hd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7-</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Text Placeholder 6"/>
          <p:cNvSpPr>
            <a:spLocks noGrp="1"/>
          </p:cNvSpPr>
          <p:nvPr>
            <p:ph type="body" sz="quarter" idx="12"/>
          </p:nvPr>
        </p:nvSpPr>
        <p:spPr>
          <a:xfrm>
            <a:off x="2743200" y="5562600"/>
            <a:ext cx="2286000" cy="457200"/>
          </a:xfrm>
          <a:prstGeom prst="rect">
            <a:avLst/>
          </a:prstGeom>
        </p:spPr>
        <p:txBody>
          <a:bodyPr/>
          <a:lstStyle>
            <a:lvl1pPr marL="0" indent="0">
              <a:buNone/>
              <a:defRPr sz="2400"/>
            </a:lvl1pPr>
          </a:lstStyle>
          <a:p>
            <a:pPr lvl="0"/>
            <a:r>
              <a:rPr lang="en-US" dirty="0"/>
              <a:t>Edit Master text</a:t>
            </a:r>
          </a:p>
        </p:txBody>
      </p:sp>
      <p:sp>
        <p:nvSpPr>
          <p:cNvPr id="10" name="Text Placeholder 9"/>
          <p:cNvSpPr>
            <a:spLocks noGrp="1"/>
          </p:cNvSpPr>
          <p:nvPr>
            <p:ph type="body" sz="quarter" idx="13"/>
          </p:nvPr>
        </p:nvSpPr>
        <p:spPr>
          <a:xfrm>
            <a:off x="5791200" y="5562600"/>
            <a:ext cx="2209800" cy="381000"/>
          </a:xfrm>
          <a:prstGeom prst="rect">
            <a:avLst/>
          </a:prstGeom>
        </p:spPr>
        <p:txBody>
          <a:bodyPr/>
          <a:lstStyle>
            <a:lvl1pPr marL="0" indent="0">
              <a:buNone/>
              <a:defRPr sz="2400"/>
            </a:lvl1pPr>
          </a:lstStyle>
          <a:p>
            <a:pPr lvl="0"/>
            <a:r>
              <a:rPr lang="en-US" dirty="0"/>
              <a:t>Edit Master text</a:t>
            </a:r>
          </a:p>
        </p:txBody>
      </p:sp>
      <p:sp>
        <p:nvSpPr>
          <p:cNvPr id="11" name="Rectangle 10" descr="Null "/>
          <p:cNvSpPr/>
          <p:nvPr userDrawn="1"/>
        </p:nvSpPr>
        <p:spPr>
          <a:xfrm>
            <a:off x="5105400" y="1828800"/>
            <a:ext cx="3733800" cy="1981200"/>
          </a:xfrm>
          <a:prstGeom prst="rect">
            <a:avLst/>
          </a:prstGeom>
          <a:ln w="28575" cmpd="sng"/>
        </p:spPr>
        <p:style>
          <a:lnRef idx="2">
            <a:schemeClr val="accent2"/>
          </a:lnRef>
          <a:fillRef idx="1">
            <a:schemeClr val="lt1"/>
          </a:fillRef>
          <a:effectRef idx="0">
            <a:schemeClr val="accent2"/>
          </a:effectRef>
          <a:fontRef idx="minor">
            <a:schemeClr val="dk1"/>
          </a:fontRef>
        </p:style>
        <p:txBody>
          <a:bodyPr anchor="ctr"/>
          <a:lstStyle/>
          <a:p>
            <a:pPr algn="ctr">
              <a:defRPr/>
            </a:pPr>
            <a:endParaRPr lang="en-US"/>
          </a:p>
        </p:txBody>
      </p:sp>
      <p:graphicFrame>
        <p:nvGraphicFramePr>
          <p:cNvPr id="9" name="Diagram 8" descr="This image is that of a scale. The platform of the scale is depicted by a thick horizontal line. The base of the scale is represented by a triangle. There are two rectangular boxes with content placed on this scale. &#10;The box on the left is labeled benefits. The box on the right is labeled costs. &#10;The scale tips over to the right, indicating that the costs outweigh the benefits.  &#10;" title="The Effects of Regulation"/>
          <p:cNvGraphicFramePr/>
          <p:nvPr userDrawn="1">
            <p:extLst/>
          </p:nvPr>
        </p:nvGraphicFramePr>
        <p:xfrm>
          <a:off x="4544977" y="124928"/>
          <a:ext cx="4599023" cy="36374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31855886"/>
      </p:ext>
    </p:extLst>
  </p:cSld>
  <p:clrMapOvr>
    <a:masterClrMapping/>
  </p:clrMapOvr>
  <p:hf hd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5" name="Title 3"/>
          <p:cNvSpPr>
            <a:spLocks noGrp="1"/>
          </p:cNvSpPr>
          <p:nvPr>
            <p:ph type="title" hasCustomPrompt="1"/>
          </p:nvPr>
        </p:nvSpPr>
        <p:spPr>
          <a:xfrm>
            <a:off x="457200" y="63500"/>
            <a:ext cx="8229600" cy="1384300"/>
          </a:xfrm>
          <a:prstGeom prst="rect">
            <a:avLst/>
          </a:prstGeom>
        </p:spPr>
        <p:txBody>
          <a:bodyPr/>
          <a:lstStyle>
            <a:lvl1pPr>
              <a:defRPr sz="3400" b="1">
                <a:solidFill>
                  <a:srgbClr val="125F9A"/>
                </a:solidFill>
                <a:latin typeface="+mn-lt"/>
              </a:defRPr>
            </a:lvl1pPr>
          </a:lstStyle>
          <a:p>
            <a:pPr algn="ctr"/>
            <a:r>
              <a:rPr lang="en-GB" dirty="0"/>
              <a:t>Chapter 7</a:t>
            </a:r>
          </a:p>
        </p:txBody>
      </p:sp>
      <p:sp>
        <p:nvSpPr>
          <p:cNvPr id="2" name="TextBox 1"/>
          <p:cNvSpPr txBox="1"/>
          <p:nvPr userDrawn="1"/>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11-</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
        <p:nvSpPr>
          <p:cNvPr id="7" name="Content Placeholder 6"/>
          <p:cNvSpPr>
            <a:spLocks noGrp="1"/>
          </p:cNvSpPr>
          <p:nvPr>
            <p:ph sz="quarter" idx="12"/>
          </p:nvPr>
        </p:nvSpPr>
        <p:spPr>
          <a:xfrm>
            <a:off x="5257800" y="5638800"/>
            <a:ext cx="2362200" cy="304800"/>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US" dirty="0"/>
              <a:t>Edit Master text</a:t>
            </a:r>
          </a:p>
        </p:txBody>
      </p:sp>
      <p:sp>
        <p:nvSpPr>
          <p:cNvPr id="10" name="Content Placeholder 9"/>
          <p:cNvSpPr>
            <a:spLocks noGrp="1"/>
          </p:cNvSpPr>
          <p:nvPr>
            <p:ph sz="quarter" idx="13"/>
          </p:nvPr>
        </p:nvSpPr>
        <p:spPr>
          <a:xfrm>
            <a:off x="1600200" y="5638800"/>
            <a:ext cx="3048000" cy="533400"/>
          </a:xfrm>
          <a:prstGeom prst="rect">
            <a:avLst/>
          </a:prstGeom>
        </p:spPr>
        <p:txBody>
          <a:bodyPr/>
          <a:lstStyle>
            <a:lvl1pPr marL="0" indent="0" algn="ctr">
              <a:buNone/>
              <a:defRPr sz="1000">
                <a:latin typeface="Times New Roman" panose="02020603050405020304" pitchFamily="18" charset="0"/>
                <a:cs typeface="Times New Roman" panose="02020603050405020304" pitchFamily="18" charset="0"/>
              </a:defRPr>
            </a:lvl1pPr>
          </a:lstStyle>
          <a:p>
            <a:pPr lvl="0"/>
            <a:r>
              <a:rPr lang="en-US" dirty="0"/>
              <a:t>Edit Master text styles</a:t>
            </a:r>
          </a:p>
        </p:txBody>
      </p:sp>
    </p:spTree>
    <p:extLst>
      <p:ext uri="{BB962C8B-B14F-4D97-AF65-F5344CB8AC3E}">
        <p14:creationId xmlns:p14="http://schemas.microsoft.com/office/powerpoint/2010/main" val="3034544262"/>
      </p:ext>
    </p:extLst>
  </p:cSld>
  <p:clrMapOvr>
    <a:masterClrMapping/>
  </p:clrMapOvr>
  <p:hf hd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a:t>Drag picture to placeholder or click icon to add</a:t>
            </a:r>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7</a:t>
            </a:r>
          </a:p>
        </p:txBody>
      </p:sp>
    </p:spTree>
    <p:extLst>
      <p:ext uri="{BB962C8B-B14F-4D97-AF65-F5344CB8AC3E}">
        <p14:creationId xmlns:p14="http://schemas.microsoft.com/office/powerpoint/2010/main" val="738259673"/>
      </p:ext>
    </p:extLst>
  </p:cSld>
  <p:clrMapOvr>
    <a:masterClrMapping/>
  </p:clrMapOvr>
  <p:hf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with image left">
    <p:spTree>
      <p:nvGrpSpPr>
        <p:cNvPr id="1" name=""/>
        <p:cNvGrpSpPr/>
        <p:nvPr/>
      </p:nvGrpSpPr>
      <p:grpSpPr>
        <a:xfrm>
          <a:off x="0" y="0"/>
          <a:ext cx="0" cy="0"/>
          <a:chOff x="0" y="0"/>
          <a:chExt cx="0" cy="0"/>
        </a:xfrm>
      </p:grpSpPr>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7</a:t>
            </a:r>
          </a:p>
        </p:txBody>
      </p:sp>
    </p:spTree>
    <p:extLst>
      <p:ext uri="{BB962C8B-B14F-4D97-AF65-F5344CB8AC3E}">
        <p14:creationId xmlns:p14="http://schemas.microsoft.com/office/powerpoint/2010/main" val="3351050983"/>
      </p:ext>
    </p:extLst>
  </p:cSld>
  <p:clrMapOvr>
    <a:masterClrMapping/>
  </p:clrMapOvr>
  <p:hf hdr="0" dt="0"/>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with image right">
    <p:spTree>
      <p:nvGrpSpPr>
        <p:cNvPr id="1" name=""/>
        <p:cNvGrpSpPr/>
        <p:nvPr/>
      </p:nvGrpSpPr>
      <p:grpSpPr>
        <a:xfrm>
          <a:off x="0" y="0"/>
          <a:ext cx="0" cy="0"/>
          <a:chOff x="0" y="0"/>
          <a:chExt cx="0" cy="0"/>
        </a:xfrm>
      </p:grpSpPr>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7</a:t>
            </a:r>
          </a:p>
        </p:txBody>
      </p:sp>
    </p:spTree>
    <p:extLst>
      <p:ext uri="{BB962C8B-B14F-4D97-AF65-F5344CB8AC3E}">
        <p14:creationId xmlns:p14="http://schemas.microsoft.com/office/powerpoint/2010/main" val="2123500922"/>
      </p:ext>
    </p:extLst>
  </p:cSld>
  <p:clrMapOvr>
    <a:masterClrMapping/>
  </p:clrMapOvr>
  <p:hf hd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1122363"/>
            <a:ext cx="6858000" cy="2387600"/>
          </a:xfrm>
          <a:prstGeom prst="rect">
            <a:avLst/>
          </a:prstGeom>
        </p:spPr>
        <p:txBody>
          <a:bodyPr anchor="b"/>
          <a:lstStyle>
            <a:lvl1pPr algn="ctr">
              <a:defRPr sz="4500">
                <a:latin typeface="Arial" charset="0"/>
                <a:ea typeface="Arial" charset="0"/>
                <a:cs typeface="Arial"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a:prstGeom prst="rect">
            <a:avLst/>
          </a:prstGeo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Slide Number Placeholder 5"/>
          <p:cNvSpPr>
            <a:spLocks noGrp="1"/>
          </p:cNvSpPr>
          <p:nvPr>
            <p:ph type="sldNum" sz="quarter" idx="10"/>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7236FB6B-EBD3-4395-B2DF-62897B79A76D}" type="slidenum">
              <a:rPr lang="en-US" altLang="en-US"/>
              <a:pPr>
                <a:defRPr/>
              </a:pPr>
              <a:t>‹#›</a:t>
            </a:fld>
            <a:endParaRPr lang="en-US" altLang="en-US"/>
          </a:p>
        </p:txBody>
      </p:sp>
      <p:sp>
        <p:nvSpPr>
          <p:cNvPr id="5"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7</a:t>
            </a:r>
            <a:endParaRPr lang="en-GB" dirty="0"/>
          </a:p>
        </p:txBody>
      </p:sp>
    </p:spTree>
    <p:extLst>
      <p:ext uri="{BB962C8B-B14F-4D97-AF65-F5344CB8AC3E}">
        <p14:creationId xmlns:p14="http://schemas.microsoft.com/office/powerpoint/2010/main" val="9206468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7886700" cy="1325563"/>
          </a:xfrm>
          <a:prstGeom prst="rect">
            <a:avLst/>
          </a:prstGeom>
        </p:spPr>
        <p:txBody>
          <a:bodyPr/>
          <a:lstStyle/>
          <a:p>
            <a:r>
              <a:rPr lang="en-US" dirty="0"/>
              <a:t>Click to edit Master title style</a:t>
            </a:r>
          </a:p>
        </p:txBody>
      </p:sp>
      <p:sp>
        <p:nvSpPr>
          <p:cNvPr id="3" name="Content Placeholder 2"/>
          <p:cNvSpPr>
            <a:spLocks noGrp="1"/>
          </p:cNvSpPr>
          <p:nvPr>
            <p:ph idx="1"/>
          </p:nvPr>
        </p:nvSpPr>
        <p:spPr>
          <a:xfrm>
            <a:off x="628650" y="1825625"/>
            <a:ext cx="7886700" cy="4351338"/>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en-US"/>
          </a:p>
        </p:txBody>
      </p:sp>
      <p:sp>
        <p:nvSpPr>
          <p:cNvPr id="5" name="Footer Placeholder 4"/>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6" name="Slide Number Placeholder 5"/>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DB52AB15-E51C-43D2-A418-536F5D2C4E8C}" type="slidenum">
              <a:rPr lang="en-US" altLang="en-US"/>
              <a:pPr>
                <a:defRPr/>
              </a:pPr>
              <a:t>‹#›</a:t>
            </a:fld>
            <a:endParaRPr lang="en-US" altLang="en-US"/>
          </a:p>
        </p:txBody>
      </p:sp>
      <p:sp>
        <p:nvSpPr>
          <p:cNvPr id="7"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7</a:t>
            </a:r>
            <a:endParaRPr lang="en-GB" dirty="0"/>
          </a:p>
        </p:txBody>
      </p:sp>
    </p:spTree>
    <p:extLst>
      <p:ext uri="{BB962C8B-B14F-4D97-AF65-F5344CB8AC3E}">
        <p14:creationId xmlns:p14="http://schemas.microsoft.com/office/powerpoint/2010/main" val="14879224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Artwork">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bwMode="auto">
          <a:xfrm>
            <a:off x="0" y="-179890"/>
            <a:ext cx="9144000" cy="68367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0" y="6477000"/>
            <a:ext cx="9144000" cy="381000"/>
          </a:xfrm>
          <a:prstGeom prst="rect">
            <a:avLst/>
          </a:prstGeom>
          <a:solidFill>
            <a:schemeClr val="bg1"/>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6"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7"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bg1"/>
                </a:solidFill>
                <a:effectLst>
                  <a:outerShdw blurRad="38100" dist="38100" dir="2700000" algn="tl">
                    <a:srgbClr val="000000">
                      <a:alpha val="43137"/>
                    </a:srgbClr>
                  </a:outerShdw>
                </a:effectLst>
              </a:defRPr>
            </a:lvl1pPr>
          </a:lstStyle>
          <a:p>
            <a:pPr lvl="0"/>
            <a:r>
              <a:rPr lang="en-US"/>
              <a:t>Click to edit Master text styles</a:t>
            </a:r>
          </a:p>
        </p:txBody>
      </p:sp>
      <p:sp>
        <p:nvSpPr>
          <p:cNvPr id="11"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11</a:t>
            </a:r>
          </a:p>
        </p:txBody>
      </p:sp>
    </p:spTree>
    <p:extLst>
      <p:ext uri="{BB962C8B-B14F-4D97-AF65-F5344CB8AC3E}">
        <p14:creationId xmlns:p14="http://schemas.microsoft.com/office/powerpoint/2010/main" val="3936292519"/>
      </p:ext>
    </p:extLst>
  </p:cSld>
  <p:clrMapOvr>
    <a:masterClrMapping/>
  </p:clrMapOvr>
  <p:hf hdr="0" dt="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vl1pPr>
          </a:lstStyle>
          <a:p>
            <a:pPr>
              <a:defRPr/>
            </a:pPr>
            <a:endParaRPr lang="en-US" altLang="en-US"/>
          </a:p>
        </p:txBody>
      </p:sp>
      <p:sp>
        <p:nvSpPr>
          <p:cNvPr id="3" name="Footer Placeholder 2"/>
          <p:cNvSpPr>
            <a:spLocks noGrp="1"/>
          </p:cNvSpPr>
          <p:nvPr>
            <p:ph type="ftr" sz="quarter" idx="11"/>
          </p:nvPr>
        </p:nvSpPr>
        <p:spPr>
          <a:xfrm>
            <a:off x="3028950" y="6356350"/>
            <a:ext cx="30861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4" name="Slide Number Placeholder 3"/>
          <p:cNvSpPr>
            <a:spLocks noGrp="1"/>
          </p:cNvSpPr>
          <p:nvPr>
            <p:ph type="sldNum" sz="quarter" idx="12"/>
          </p:nvPr>
        </p:nvSpPr>
        <p:spPr>
          <a:xfrm>
            <a:off x="6457950" y="6356350"/>
            <a:ext cx="20574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FBD34F78-9BE0-491E-8094-B72DB3F039B1}" type="slidenum">
              <a:rPr lang="en-US" altLang="en-US"/>
              <a:pPr>
                <a:defRPr/>
              </a:pPr>
              <a:t>‹#›</a:t>
            </a:fld>
            <a:endParaRPr lang="en-US" altLang="en-US"/>
          </a:p>
        </p:txBody>
      </p:sp>
      <p:sp>
        <p:nvSpPr>
          <p:cNvPr id="5"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7</a:t>
            </a:r>
          </a:p>
        </p:txBody>
      </p:sp>
    </p:spTree>
    <p:extLst>
      <p:ext uri="{BB962C8B-B14F-4D97-AF65-F5344CB8AC3E}">
        <p14:creationId xmlns:p14="http://schemas.microsoft.com/office/powerpoint/2010/main" val="3968433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ypical Content Layout">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0"/>
          </p:nvPr>
        </p:nvSpPr>
        <p:spPr>
          <a:xfrm>
            <a:off x="838200" y="1600200"/>
            <a:ext cx="7162800" cy="3810000"/>
          </a:xfrm>
          <a:prstGeom prst="rect">
            <a:avLst/>
          </a:prstGeom>
        </p:spPr>
        <p:txBody>
          <a:bodyPr/>
          <a:lstStyle>
            <a:lvl1pPr marL="233363" indent="-233363">
              <a:buClr>
                <a:schemeClr val="accent1"/>
              </a:buClr>
              <a:buFont typeface="Wingdings" charset="2"/>
              <a:buChar char="§"/>
              <a:tabLst/>
              <a:defRPr sz="2600" b="0" i="0">
                <a:solidFill>
                  <a:schemeClr val="tx2"/>
                </a:solidFill>
                <a:latin typeface="Calibri" charset="0"/>
                <a:ea typeface="Calibri" charset="0"/>
                <a:cs typeface="Calibri" charset="0"/>
              </a:defRPr>
            </a:lvl1pPr>
            <a:lvl2pPr marL="514350" indent="-171450">
              <a:buClr>
                <a:schemeClr val="tx2"/>
              </a:buClr>
              <a:buSzPct val="9000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baseline="0">
                <a:solidFill>
                  <a:schemeClr val="accent3"/>
                </a:solidFill>
              </a:defRPr>
            </a:lvl1pPr>
          </a:lstStyle>
          <a:p>
            <a:pPr lvl="0"/>
            <a:r>
              <a:rPr lang="en-US"/>
              <a:t>Click to edit Master text styles</a:t>
            </a:r>
          </a:p>
        </p:txBody>
      </p:sp>
      <p:sp>
        <p:nvSpPr>
          <p:cNvPr id="10"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11</a:t>
            </a:r>
          </a:p>
        </p:txBody>
      </p:sp>
    </p:spTree>
    <p:extLst>
      <p:ext uri="{BB962C8B-B14F-4D97-AF65-F5344CB8AC3E}">
        <p14:creationId xmlns:p14="http://schemas.microsoft.com/office/powerpoint/2010/main" val="1415531532"/>
      </p:ext>
    </p:extLst>
  </p:cSld>
  <p:clrMapOvr>
    <a:masterClrMapping/>
  </p:clrMapOvr>
  <p:hf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cxnSp>
        <p:nvCxnSpPr>
          <p:cNvPr id="4" name="Straight Connector 3"/>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7" name="Picture Placeholder 6"/>
          <p:cNvSpPr>
            <a:spLocks noGrp="1"/>
          </p:cNvSpPr>
          <p:nvPr>
            <p:ph type="pic" sz="quarter" idx="12"/>
          </p:nvPr>
        </p:nvSpPr>
        <p:spPr>
          <a:xfrm>
            <a:off x="1066800" y="1524000"/>
            <a:ext cx="7086600" cy="4572000"/>
          </a:xfrm>
          <a:prstGeom prst="rect">
            <a:avLst/>
          </a:prstGeom>
          <a:ln w="28575">
            <a:solidFill>
              <a:schemeClr val="bg2"/>
            </a:solidFill>
          </a:ln>
        </p:spPr>
        <p:txBody>
          <a:bodyPr/>
          <a:lstStyle/>
          <a:p>
            <a:pPr lvl="0"/>
            <a:r>
              <a:rPr lang="en-US" noProof="0" dirty="0"/>
              <a:t>Drag picture to placeholder or click icon to add</a:t>
            </a:r>
          </a:p>
        </p:txBody>
      </p:sp>
      <p:sp>
        <p:nvSpPr>
          <p:cNvPr id="8"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11</a:t>
            </a:r>
          </a:p>
        </p:txBody>
      </p:sp>
    </p:spTree>
    <p:extLst>
      <p:ext uri="{BB962C8B-B14F-4D97-AF65-F5344CB8AC3E}">
        <p14:creationId xmlns:p14="http://schemas.microsoft.com/office/powerpoint/2010/main" val="183510364"/>
      </p:ext>
    </p:extLst>
  </p:cSld>
  <p:clrMapOvr>
    <a:masterClrMapping/>
  </p:clrMapOvr>
  <p:hf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image left">
    <p:spTree>
      <p:nvGrpSpPr>
        <p:cNvPr id="1" name=""/>
        <p:cNvGrpSpPr/>
        <p:nvPr/>
      </p:nvGrpSpPr>
      <p:grpSpPr>
        <a:xfrm>
          <a:off x="0" y="0"/>
          <a:ext cx="0" cy="0"/>
          <a:chOff x="0" y="0"/>
          <a:chExt cx="0" cy="0"/>
        </a:xfrm>
      </p:grpSpPr>
      <p:cxnSp>
        <p:nvCxnSpPr>
          <p:cNvPr id="6" name="Straight Connector 5"/>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6858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9" name="Text Placeholder 5"/>
          <p:cNvSpPr>
            <a:spLocks noGrp="1"/>
          </p:cNvSpPr>
          <p:nvPr>
            <p:ph type="body" sz="quarter" idx="10"/>
          </p:nvPr>
        </p:nvSpPr>
        <p:spPr>
          <a:xfrm>
            <a:off x="39624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11</a:t>
            </a:r>
          </a:p>
        </p:txBody>
      </p:sp>
    </p:spTree>
    <p:extLst>
      <p:ext uri="{BB962C8B-B14F-4D97-AF65-F5344CB8AC3E}">
        <p14:creationId xmlns:p14="http://schemas.microsoft.com/office/powerpoint/2010/main" val="542532207"/>
      </p:ext>
    </p:extLst>
  </p:cSld>
  <p:clrMapOvr>
    <a:masterClrMapping/>
  </p:clrMapOvr>
  <p:hf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with image right">
    <p:spTree>
      <p:nvGrpSpPr>
        <p:cNvPr id="1" name=""/>
        <p:cNvGrpSpPr/>
        <p:nvPr/>
      </p:nvGrpSpPr>
      <p:grpSpPr>
        <a:xfrm>
          <a:off x="0" y="0"/>
          <a:ext cx="0" cy="0"/>
          <a:chOff x="0" y="0"/>
          <a:chExt cx="0" cy="0"/>
        </a:xfrm>
      </p:grpSpPr>
      <p:cxnSp>
        <p:nvCxnSpPr>
          <p:cNvPr id="7" name="Straight Connector 6"/>
          <p:cNvCxnSpPr/>
          <p:nvPr/>
        </p:nvCxnSpPr>
        <p:spPr>
          <a:xfrm flipH="1">
            <a:off x="723900" y="1066800"/>
            <a:ext cx="7696200" cy="0"/>
          </a:xfrm>
          <a:prstGeom prst="line">
            <a:avLst/>
          </a:prstGeom>
          <a:ln w="12700">
            <a:solidFill>
              <a:schemeClr val="accent1"/>
            </a:solidFill>
          </a:ln>
        </p:spPr>
        <p:style>
          <a:lnRef idx="1">
            <a:schemeClr val="accent1"/>
          </a:lnRef>
          <a:fillRef idx="0">
            <a:schemeClr val="accent1"/>
          </a:fillRef>
          <a:effectRef idx="0">
            <a:schemeClr val="accent1"/>
          </a:effectRef>
          <a:fontRef idx="minor">
            <a:schemeClr val="tx1"/>
          </a:fontRef>
        </p:style>
      </p:cxnSp>
      <p:sp>
        <p:nvSpPr>
          <p:cNvPr id="3" name="Text Placeholder 7"/>
          <p:cNvSpPr>
            <a:spLocks noGrp="1"/>
          </p:cNvSpPr>
          <p:nvPr>
            <p:ph type="body" sz="quarter" idx="11"/>
          </p:nvPr>
        </p:nvSpPr>
        <p:spPr>
          <a:xfrm>
            <a:off x="0" y="457200"/>
            <a:ext cx="9144000" cy="990600"/>
          </a:xfrm>
          <a:prstGeom prst="rect">
            <a:avLst/>
          </a:prstGeom>
        </p:spPr>
        <p:txBody>
          <a:bodyPr/>
          <a:lstStyle>
            <a:lvl1pPr marL="0" indent="0" algn="ctr">
              <a:buNone/>
              <a:defRPr sz="3400" b="1">
                <a:solidFill>
                  <a:schemeClr val="accent3"/>
                </a:solidFill>
              </a:defRPr>
            </a:lvl1pPr>
          </a:lstStyle>
          <a:p>
            <a:pPr lvl="0"/>
            <a:r>
              <a:rPr lang="en-US"/>
              <a:t>Click to edit Master text styles</a:t>
            </a:r>
          </a:p>
        </p:txBody>
      </p:sp>
      <p:sp>
        <p:nvSpPr>
          <p:cNvPr id="5" name="Picture Placeholder 4"/>
          <p:cNvSpPr>
            <a:spLocks noGrp="1"/>
          </p:cNvSpPr>
          <p:nvPr>
            <p:ph type="pic" sz="quarter" idx="12"/>
          </p:nvPr>
        </p:nvSpPr>
        <p:spPr>
          <a:xfrm>
            <a:off x="5295900" y="1752600"/>
            <a:ext cx="3124200" cy="3962400"/>
          </a:xfrm>
          <a:prstGeom prst="rect">
            <a:avLst/>
          </a:prstGeom>
          <a:ln w="28575">
            <a:solidFill>
              <a:schemeClr val="accent2"/>
            </a:solidFill>
          </a:ln>
        </p:spPr>
        <p:txBody>
          <a:bodyPr/>
          <a:lstStyle/>
          <a:p>
            <a:pPr lvl="0"/>
            <a:r>
              <a:rPr lang="en-US" noProof="0"/>
              <a:t>Drag picture to placeholder or click icon to add</a:t>
            </a:r>
          </a:p>
        </p:txBody>
      </p:sp>
      <p:sp>
        <p:nvSpPr>
          <p:cNvPr id="6" name="Text Placeholder 5"/>
          <p:cNvSpPr>
            <a:spLocks noGrp="1"/>
          </p:cNvSpPr>
          <p:nvPr>
            <p:ph type="body" sz="quarter" idx="10"/>
          </p:nvPr>
        </p:nvSpPr>
        <p:spPr>
          <a:xfrm>
            <a:off x="723900" y="1752600"/>
            <a:ext cx="4343400" cy="4572000"/>
          </a:xfrm>
          <a:prstGeom prst="rect">
            <a:avLst/>
          </a:prstGeom>
        </p:spPr>
        <p:txBody>
          <a:bodyPr/>
          <a:lstStyle>
            <a:lvl1pPr marL="233363" indent="-233363">
              <a:buClr>
                <a:schemeClr val="accent1"/>
              </a:buClr>
              <a:buFont typeface="Wingdings" charset="2"/>
              <a:buChar char="§"/>
              <a:tabLst/>
              <a:defRPr sz="2600" b="1">
                <a:solidFill>
                  <a:schemeClr val="tx2"/>
                </a:solidFill>
              </a:defRPr>
            </a:lvl1pPr>
            <a:lvl2pPr marL="514350" indent="-171450">
              <a:buFont typeface="Wingdings" charset="2"/>
              <a:buChar char="§"/>
              <a:defRPr sz="2000">
                <a:solidFill>
                  <a:schemeClr val="tx2"/>
                </a:solidFill>
              </a:defRPr>
            </a:lvl2pPr>
            <a:lvl3pPr marL="857250" indent="-171450">
              <a:buFont typeface="Wingdings" charset="2"/>
              <a:buChar char="§"/>
              <a:defRPr sz="1800">
                <a:solidFill>
                  <a:schemeClr val="tx2"/>
                </a:solidFill>
              </a:defRPr>
            </a:lvl3pPr>
            <a:lvl4pPr marL="1200150" indent="-171450">
              <a:buFont typeface="Wingdings" charset="2"/>
              <a:buChar char="§"/>
              <a:defRPr sz="1600">
                <a:solidFill>
                  <a:schemeClr val="tx2"/>
                </a:solidFill>
              </a:defRPr>
            </a:lvl4pPr>
            <a:lvl5pPr marL="1543050" indent="-171450">
              <a:buFont typeface="Wingdings" charset="2"/>
              <a:buChar char="§"/>
              <a:defRPr sz="1600">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11</a:t>
            </a:r>
          </a:p>
        </p:txBody>
      </p:sp>
    </p:spTree>
    <p:extLst>
      <p:ext uri="{BB962C8B-B14F-4D97-AF65-F5344CB8AC3E}">
        <p14:creationId xmlns:p14="http://schemas.microsoft.com/office/powerpoint/2010/main" val="4234558107"/>
      </p:ext>
    </p:extLst>
  </p:cSld>
  <p:clrMapOvr>
    <a:masterClrMapping/>
  </p:clrMapOvr>
  <p:hf hdr="0" dt="0"/>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0"/>
                <a:cs typeface="MS PGothic" charset="0"/>
              </a:defRPr>
            </a:lvl1pPr>
          </a:lstStyle>
          <a:p>
            <a:pPr>
              <a:defRPr/>
            </a:pPr>
            <a:endParaRPr lang="en-US"/>
          </a:p>
        </p:txBody>
      </p:sp>
      <p:sp>
        <p:nvSpPr>
          <p:cNvPr id="5" name="Slide Number Placeholder 5"/>
          <p:cNvSpPr>
            <a:spLocks noGrp="1"/>
          </p:cNvSpPr>
          <p:nvPr>
            <p:ph type="sldNum" sz="quarter" idx="11"/>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fld id="{6BD36372-8E96-45DA-8FEB-6061A1E4651D}" type="slidenum">
              <a:rPr lang="en-US" altLang="en-US"/>
              <a:pPr>
                <a:defRPr/>
              </a:pPr>
              <a:t>‹#›</a:t>
            </a:fld>
            <a:endParaRPr lang="en-US" altLang="en-US"/>
          </a:p>
        </p:txBody>
      </p:sp>
      <p:sp>
        <p:nvSpPr>
          <p:cNvPr id="8"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11</a:t>
            </a:r>
            <a:endParaRPr lang="en-GB" dirty="0"/>
          </a:p>
        </p:txBody>
      </p:sp>
    </p:spTree>
    <p:extLst>
      <p:ext uri="{BB962C8B-B14F-4D97-AF65-F5344CB8AC3E}">
        <p14:creationId xmlns:p14="http://schemas.microsoft.com/office/powerpoint/2010/main" val="40212525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vert="horz" wrap="square" lIns="91440" tIns="45720" rIns="91440" bIns="45720" numCol="1" anchor="t" anchorCtr="0" compatLnSpc="1">
            <a:prstTxWarp prst="textNoShape">
              <a:avLst/>
            </a:prstTxWarp>
          </a:bodyPr>
          <a:lstStyle>
            <a:lvl1pPr>
              <a:defRPr>
                <a:latin typeface="Tahoma" charset="0"/>
                <a:ea typeface="MS PGothic" charset="-128"/>
              </a:defRPr>
            </a:lvl1pPr>
          </a:lstStyle>
          <a:p>
            <a:pPr>
              <a:defRPr/>
            </a:pPr>
            <a:r>
              <a:rPr lang="en-US" altLang="en-US"/>
              <a:t>12 - </a:t>
            </a:r>
            <a:fld id="{E6DB02BD-DA51-47E6-8451-DB637AF6F480}" type="slidenum">
              <a:rPr lang="en-US" altLang="en-US"/>
              <a:pPr>
                <a:defRPr/>
              </a:pPr>
              <a:t>‹#›</a:t>
            </a:fld>
            <a:endParaRPr lang="en-US" altLang="en-US"/>
          </a:p>
        </p:txBody>
      </p:sp>
      <p:sp>
        <p:nvSpPr>
          <p:cNvPr id="9" name="Title 3" hidden="1"/>
          <p:cNvSpPr txBox="1">
            <a:spLocks/>
          </p:cNvSpPr>
          <p:nvPr userDrawn="1"/>
        </p:nvSpPr>
        <p:spPr>
          <a:xfrm>
            <a:off x="457200" y="292100"/>
            <a:ext cx="8229600" cy="1384300"/>
          </a:xfrm>
          <a:prstGeom prst="rect">
            <a:avLst/>
          </a:prstGeom>
        </p:spPr>
        <p:txBody>
          <a:bodyPr/>
          <a:lst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a:lstStyle>
          <a:p>
            <a:pPr algn="ctr"/>
            <a:r>
              <a:rPr lang="en-GB"/>
              <a:t>Chapter 11</a:t>
            </a:r>
            <a:endParaRPr lang="en-GB" dirty="0"/>
          </a:p>
        </p:txBody>
      </p:sp>
    </p:spTree>
    <p:extLst>
      <p:ext uri="{BB962C8B-B14F-4D97-AF65-F5344CB8AC3E}">
        <p14:creationId xmlns:p14="http://schemas.microsoft.com/office/powerpoint/2010/main" val="2235003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Blank">
    <p:spTree>
      <p:nvGrpSpPr>
        <p:cNvPr id="1" name=""/>
        <p:cNvGrpSpPr/>
        <p:nvPr/>
      </p:nvGrpSpPr>
      <p:grpSpPr>
        <a:xfrm>
          <a:off x="0" y="0"/>
          <a:ext cx="0" cy="0"/>
          <a:chOff x="0" y="0"/>
          <a:chExt cx="0" cy="0"/>
        </a:xfrm>
      </p:grpSpPr>
      <p:sp>
        <p:nvSpPr>
          <p:cNvPr id="12" name="Text Placeholder 6"/>
          <p:cNvSpPr>
            <a:spLocks noGrp="1"/>
          </p:cNvSpPr>
          <p:nvPr>
            <p:ph type="body" sz="quarter" idx="10"/>
          </p:nvPr>
        </p:nvSpPr>
        <p:spPr>
          <a:xfrm>
            <a:off x="0" y="2133600"/>
            <a:ext cx="9144000" cy="762000"/>
          </a:xfrm>
          <a:prstGeom prst="rect">
            <a:avLst/>
          </a:prstGeom>
        </p:spPr>
        <p:txBody>
          <a:bodyPr/>
          <a:lstStyle>
            <a:lvl1pPr marL="0" indent="0" algn="ctr">
              <a:buNone/>
              <a:defRPr sz="4800" b="0">
                <a:solidFill>
                  <a:schemeClr val="accent3"/>
                </a:solidFill>
              </a:defRPr>
            </a:lvl1pPr>
          </a:lstStyle>
          <a:p>
            <a:pPr lvl="0"/>
            <a:r>
              <a:rPr lang="en-US"/>
              <a:t>Click to edit Master text styles</a:t>
            </a:r>
          </a:p>
        </p:txBody>
      </p:sp>
      <p:sp>
        <p:nvSpPr>
          <p:cNvPr id="3" name="Text Placeholder 6"/>
          <p:cNvSpPr>
            <a:spLocks noGrp="1"/>
          </p:cNvSpPr>
          <p:nvPr>
            <p:ph type="body" sz="quarter" idx="11"/>
          </p:nvPr>
        </p:nvSpPr>
        <p:spPr>
          <a:xfrm>
            <a:off x="0" y="2895600"/>
            <a:ext cx="9144000" cy="762000"/>
          </a:xfrm>
          <a:prstGeom prst="rect">
            <a:avLst/>
          </a:prstGeom>
        </p:spPr>
        <p:txBody>
          <a:bodyPr/>
          <a:lstStyle>
            <a:lvl1pPr marL="0" indent="0" algn="ctr">
              <a:buNone/>
              <a:defRPr sz="4800" b="1">
                <a:solidFill>
                  <a:schemeClr val="accent3"/>
                </a:solidFill>
              </a:defRPr>
            </a:lvl1pPr>
          </a:lstStyle>
          <a:p>
            <a:pPr lvl="0"/>
            <a:r>
              <a:rPr lang="en-US"/>
              <a:t>Click to edit Master text styles</a:t>
            </a:r>
          </a:p>
        </p:txBody>
      </p:sp>
      <p:sp>
        <p:nvSpPr>
          <p:cNvPr id="4" name="Title 3" hidden="1"/>
          <p:cNvSpPr>
            <a:spLocks noGrp="1"/>
          </p:cNvSpPr>
          <p:nvPr>
            <p:ph type="title" hasCustomPrompt="1"/>
          </p:nvPr>
        </p:nvSpPr>
        <p:spPr>
          <a:xfrm>
            <a:off x="457200" y="292100"/>
            <a:ext cx="8229600" cy="1384300"/>
          </a:xfrm>
          <a:prstGeom prst="rect">
            <a:avLst/>
          </a:prstGeom>
        </p:spPr>
        <p:txBody>
          <a:bodyPr/>
          <a:lstStyle>
            <a:lvl1pPr>
              <a:defRPr/>
            </a:lvl1pPr>
          </a:lstStyle>
          <a:p>
            <a:pPr algn="ctr"/>
            <a:r>
              <a:rPr lang="en-GB" dirty="0"/>
              <a:t>Chapter 7</a:t>
            </a:r>
          </a:p>
        </p:txBody>
      </p:sp>
    </p:spTree>
    <p:extLst>
      <p:ext uri="{BB962C8B-B14F-4D97-AF65-F5344CB8AC3E}">
        <p14:creationId xmlns:p14="http://schemas.microsoft.com/office/powerpoint/2010/main" val="586480422"/>
      </p:ext>
    </p:extLst>
  </p:cSld>
  <p:clrMapOvr>
    <a:masterClrMapping/>
  </p:clrMapOvr>
  <p:hf hd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13" Type="http://schemas.openxmlformats.org/officeDocument/2006/relationships/theme" Target="../theme/theme2.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slideLayout" Target="../slideLayouts/slideLayout20.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slideLayout" Target="../slideLayouts/slideLayout19.xml"/><Relationship Id="rId5" Type="http://schemas.openxmlformats.org/officeDocument/2006/relationships/slideLayout" Target="../slideLayouts/slideLayout13.xml"/><Relationship Id="rId10" Type="http://schemas.openxmlformats.org/officeDocument/2006/relationships/slideLayout" Target="../slideLayouts/slideLayout18.xml"/><Relationship Id="rId4" Type="http://schemas.openxmlformats.org/officeDocument/2006/relationships/slideLayout" Target="../slideLayouts/slideLayout12.xml"/><Relationship Id="rId9"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smtClean="0">
                <a:solidFill>
                  <a:schemeClr val="bg1"/>
                </a:solidFill>
                <a:latin typeface="Calibri" charset="0"/>
              </a:rPr>
              <a:t>©2020 McGraw-Hill Education.</a:t>
            </a:r>
            <a:endParaRPr lang="en-US" altLang="en-US" sz="900" b="1" i="1" dirty="0">
              <a:solidFill>
                <a:schemeClr val="bg1"/>
              </a:solidFill>
              <a:latin typeface="Calibri" charset="0"/>
            </a:endParaRPr>
          </a:p>
        </p:txBody>
      </p:sp>
      <p:sp>
        <p:nvSpPr>
          <p:cNvPr id="4" name="TextBox 3"/>
          <p:cNvSpPr txBox="1"/>
          <p:nvPr/>
        </p:nvSpPr>
        <p:spPr>
          <a:xfrm>
            <a:off x="8534174" y="6550093"/>
            <a:ext cx="533400" cy="246221"/>
          </a:xfrm>
          <a:prstGeom prst="rect">
            <a:avLst/>
          </a:prstGeom>
          <a:noFill/>
        </p:spPr>
        <p:txBody>
          <a:bodyPr wrap="square" rtlCol="0">
            <a:spAutoFit/>
          </a:bodyPr>
          <a:lstStyle/>
          <a:p>
            <a:pPr marL="0" marR="0" lvl="0" indent="0" algn="r" defTabSz="914400" rtl="0" eaLnBrk="0" fontAlgn="base" latinLnBrk="0" hangingPunct="0">
              <a:lnSpc>
                <a:spcPct val="100000"/>
              </a:lnSpc>
              <a:spcBef>
                <a:spcPct val="0"/>
              </a:spcBef>
              <a:spcAft>
                <a:spcPct val="0"/>
              </a:spcAft>
              <a:buClrTx/>
              <a:buSzTx/>
              <a:buFontTx/>
              <a:buNone/>
              <a:tabLst/>
              <a:defRPr/>
            </a:pPr>
            <a:r>
              <a:rPr lang="en-US" altLang="en-US" sz="1000" dirty="0">
                <a:latin typeface="Times New Roman" panose="02020603050405020304" pitchFamily="18" charset="0"/>
              </a:rPr>
              <a:t>11-</a:t>
            </a:r>
            <a:fld id="{86856E3F-3152-4347-A854-555AE6094FB8}" type="slidenum">
              <a:rPr lang="en-US" altLang="en-US" sz="1000" smtClean="0">
                <a:latin typeface="Times New Roman" panose="02020603050405020304" pitchFamily="18" charset="0"/>
              </a:rPr>
              <a:pPr marL="0" marR="0" lvl="0" indent="0" algn="r" defTabSz="914400" rtl="0" eaLnBrk="0" fontAlgn="base" latinLnBrk="0" hangingPunct="0">
                <a:lnSpc>
                  <a:spcPct val="100000"/>
                </a:lnSpc>
                <a:spcBef>
                  <a:spcPct val="0"/>
                </a:spcBef>
                <a:spcAft>
                  <a:spcPct val="0"/>
                </a:spcAft>
                <a:buClrTx/>
                <a:buSzTx/>
                <a:buFontTx/>
                <a:buNone/>
                <a:tabLst/>
                <a:defRPr/>
              </a:pPr>
              <a:t>‹#›</a:t>
            </a:fld>
            <a:endParaRPr lang="en-US" altLang="en-US" sz="1000" dirty="0">
              <a:latin typeface="Times New Roman" panose="02020603050405020304" pitchFamily="18" charset="0"/>
            </a:endParaRPr>
          </a:p>
        </p:txBody>
      </p:sp>
    </p:spTree>
  </p:cSld>
  <p:clrMap bg1="lt1" tx1="dk1" bg2="lt2" tx2="dk2" accent1="accent1" accent2="accent2" accent3="accent3" accent4="accent4" accent5="accent5" accent6="accent6" hlink="hlink" folHlink="folHlink"/>
  <p:sldLayoutIdLst>
    <p:sldLayoutId id="2147483947" r:id="rId1"/>
    <p:sldLayoutId id="2147483948" r:id="rId2"/>
    <p:sldLayoutId id="2147483949" r:id="rId3"/>
    <p:sldLayoutId id="2147483950" r:id="rId4"/>
    <p:sldLayoutId id="2147483951" r:id="rId5"/>
    <p:sldLayoutId id="2147483952" r:id="rId6"/>
    <p:sldLayoutId id="2147483953" r:id="rId7"/>
    <p:sldLayoutId id="2147483954" r:id="rId8"/>
  </p:sldLayoutIdLst>
  <p:hf hd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rotWithShape="1">
          <a:gsLst>
            <a:gs pos="0">
              <a:schemeClr val="bg1"/>
            </a:gs>
            <a:gs pos="100000">
              <a:schemeClr val="bg2"/>
            </a:gs>
          </a:gsLst>
          <a:lin ang="5400000"/>
        </a:gradFill>
        <a:effectLst/>
      </p:bgPr>
    </p:bg>
    <p:spTree>
      <p:nvGrpSpPr>
        <p:cNvPr id="1" name=""/>
        <p:cNvGrpSpPr/>
        <p:nvPr/>
      </p:nvGrpSpPr>
      <p:grpSpPr>
        <a:xfrm>
          <a:off x="0" y="0"/>
          <a:ext cx="0" cy="0"/>
          <a:chOff x="0" y="0"/>
          <a:chExt cx="0" cy="0"/>
        </a:xfrm>
      </p:grpSpPr>
      <p:sp>
        <p:nvSpPr>
          <p:cNvPr id="8" name="Rectangle 7"/>
          <p:cNvSpPr/>
          <p:nvPr/>
        </p:nvSpPr>
        <p:spPr>
          <a:xfrm>
            <a:off x="0" y="6477000"/>
            <a:ext cx="9144000" cy="381000"/>
          </a:xfrm>
          <a:prstGeom prst="rect">
            <a:avLst/>
          </a:prstGeom>
          <a:solidFill>
            <a:schemeClr val="accent2"/>
          </a:solidFill>
          <a:ln>
            <a:noFill/>
          </a:ln>
        </p:spPr>
        <p:style>
          <a:lnRef idx="2">
            <a:schemeClr val="accent5">
              <a:shade val="50000"/>
            </a:schemeClr>
          </a:lnRef>
          <a:fillRef idx="1">
            <a:schemeClr val="accent5"/>
          </a:fillRef>
          <a:effectRef idx="0">
            <a:schemeClr val="accent5"/>
          </a:effectRef>
          <a:fontRef idx="minor">
            <a:schemeClr val="lt1"/>
          </a:fontRef>
        </p:style>
        <p:txBody>
          <a:bodyPr anchor="ctr"/>
          <a:lstStyle/>
          <a:p>
            <a:pPr algn="ctr">
              <a:defRPr/>
            </a:pPr>
            <a:endParaRPr lang="en-US">
              <a:solidFill>
                <a:srgbClr val="FFFFFF"/>
              </a:solidFill>
              <a:ea typeface="MS PGothic" charset="0"/>
              <a:cs typeface="MS PGothic" charset="0"/>
            </a:endParaRPr>
          </a:p>
        </p:txBody>
      </p:sp>
      <p:sp>
        <p:nvSpPr>
          <p:cNvPr id="1027" name="Rectangle 5"/>
          <p:cNvSpPr>
            <a:spLocks noChangeArrowheads="1"/>
          </p:cNvSpPr>
          <p:nvPr/>
        </p:nvSpPr>
        <p:spPr bwMode="auto">
          <a:xfrm>
            <a:off x="0" y="6534150"/>
            <a:ext cx="9144000" cy="231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defRPr sz="2400">
                <a:solidFill>
                  <a:schemeClr val="tx1"/>
                </a:solidFill>
                <a:latin typeface="Tahoma" charset="0"/>
                <a:ea typeface="MS PGothic" charset="-128"/>
              </a:defRPr>
            </a:lvl1pPr>
            <a:lvl2pPr marL="742950" indent="-285750">
              <a:defRPr sz="2400">
                <a:solidFill>
                  <a:schemeClr val="tx1"/>
                </a:solidFill>
                <a:latin typeface="Tahoma" charset="0"/>
                <a:ea typeface="MS PGothic" charset="-128"/>
              </a:defRPr>
            </a:lvl2pPr>
            <a:lvl3pPr marL="1143000" indent="-228600">
              <a:defRPr sz="2400">
                <a:solidFill>
                  <a:schemeClr val="tx1"/>
                </a:solidFill>
                <a:latin typeface="Tahoma" charset="0"/>
                <a:ea typeface="MS PGothic" charset="-128"/>
              </a:defRPr>
            </a:lvl3pPr>
            <a:lvl4pPr marL="1600200" indent="-228600">
              <a:defRPr sz="2400">
                <a:solidFill>
                  <a:schemeClr val="tx1"/>
                </a:solidFill>
                <a:latin typeface="Tahoma" charset="0"/>
                <a:ea typeface="MS PGothic" charset="-128"/>
              </a:defRPr>
            </a:lvl4pPr>
            <a:lvl5pPr marL="2057400" indent="-228600">
              <a:defRPr sz="2400">
                <a:solidFill>
                  <a:schemeClr val="tx1"/>
                </a:solidFill>
                <a:latin typeface="Tahoma" charset="0"/>
                <a:ea typeface="MS PGothic" charset="-128"/>
              </a:defRPr>
            </a:lvl5pPr>
            <a:lvl6pPr marL="2514600" indent="-228600" eaLnBrk="0" fontAlgn="base" hangingPunct="0">
              <a:spcBef>
                <a:spcPct val="0"/>
              </a:spcBef>
              <a:spcAft>
                <a:spcPct val="0"/>
              </a:spcAft>
              <a:defRPr sz="2400">
                <a:solidFill>
                  <a:schemeClr val="tx1"/>
                </a:solidFill>
                <a:latin typeface="Tahoma" charset="0"/>
                <a:ea typeface="MS PGothic" charset="-128"/>
              </a:defRPr>
            </a:lvl6pPr>
            <a:lvl7pPr marL="2971800" indent="-228600" eaLnBrk="0" fontAlgn="base" hangingPunct="0">
              <a:spcBef>
                <a:spcPct val="0"/>
              </a:spcBef>
              <a:spcAft>
                <a:spcPct val="0"/>
              </a:spcAft>
              <a:defRPr sz="2400">
                <a:solidFill>
                  <a:schemeClr val="tx1"/>
                </a:solidFill>
                <a:latin typeface="Tahoma" charset="0"/>
                <a:ea typeface="MS PGothic" charset="-128"/>
              </a:defRPr>
            </a:lvl7pPr>
            <a:lvl8pPr marL="3429000" indent="-228600" eaLnBrk="0" fontAlgn="base" hangingPunct="0">
              <a:spcBef>
                <a:spcPct val="0"/>
              </a:spcBef>
              <a:spcAft>
                <a:spcPct val="0"/>
              </a:spcAft>
              <a:defRPr sz="2400">
                <a:solidFill>
                  <a:schemeClr val="tx1"/>
                </a:solidFill>
                <a:latin typeface="Tahoma" charset="0"/>
                <a:ea typeface="MS PGothic" charset="-128"/>
              </a:defRPr>
            </a:lvl8pPr>
            <a:lvl9pPr marL="3886200" indent="-228600" eaLnBrk="0" fontAlgn="base" hangingPunct="0">
              <a:spcBef>
                <a:spcPct val="0"/>
              </a:spcBef>
              <a:spcAft>
                <a:spcPct val="0"/>
              </a:spcAft>
              <a:defRPr sz="2400">
                <a:solidFill>
                  <a:schemeClr val="tx1"/>
                </a:solidFill>
                <a:latin typeface="Tahoma" charset="0"/>
                <a:ea typeface="MS PGothic" charset="-128"/>
              </a:defRPr>
            </a:lvl9pPr>
          </a:lstStyle>
          <a:p>
            <a:pPr algn="ctr">
              <a:defRPr/>
            </a:pPr>
            <a:r>
              <a:rPr lang="en-US" altLang="en-US" sz="900" b="1" dirty="0" smtClean="0">
                <a:solidFill>
                  <a:schemeClr val="bg1"/>
                </a:solidFill>
                <a:latin typeface="Calibri" charset="0"/>
              </a:rPr>
              <a:t>©2020 McGraw-Hill Education.</a:t>
            </a:r>
            <a:endParaRPr lang="en-US" altLang="en-US" sz="900" b="1" i="1" dirty="0">
              <a:solidFill>
                <a:schemeClr val="bg1"/>
              </a:solidFill>
              <a:latin typeface="Calibri" charset="0"/>
            </a:endParaRPr>
          </a:p>
        </p:txBody>
      </p:sp>
    </p:spTree>
    <p:extLst>
      <p:ext uri="{BB962C8B-B14F-4D97-AF65-F5344CB8AC3E}">
        <p14:creationId xmlns:p14="http://schemas.microsoft.com/office/powerpoint/2010/main" val="4284370395"/>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Lst>
  <p:hf hdr="0" dt="0"/>
  <p:txStyles>
    <p:titleStyle>
      <a:lvl1pPr algn="l" defTabSz="685800" rtl="0" eaLnBrk="0" fontAlgn="base" hangingPunct="0">
        <a:lnSpc>
          <a:spcPct val="90000"/>
        </a:lnSpc>
        <a:spcBef>
          <a:spcPct val="0"/>
        </a:spcBef>
        <a:spcAft>
          <a:spcPct val="0"/>
        </a:spcAft>
        <a:defRPr sz="3300" kern="1200">
          <a:solidFill>
            <a:schemeClr val="tx1"/>
          </a:solidFill>
          <a:latin typeface="+mj-lt"/>
          <a:ea typeface="MS PGothic" panose="020B0600070205080204" pitchFamily="34" charset="-128"/>
          <a:cs typeface="+mj-cs"/>
        </a:defRPr>
      </a:lvl1pPr>
      <a:lvl2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2pPr>
      <a:lvl3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3pPr>
      <a:lvl4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4pPr>
      <a:lvl5pPr algn="l" defTabSz="685800" rtl="0" eaLnBrk="0" fontAlgn="base" hangingPunct="0">
        <a:lnSpc>
          <a:spcPct val="90000"/>
        </a:lnSpc>
        <a:spcBef>
          <a:spcPct val="0"/>
        </a:spcBef>
        <a:spcAft>
          <a:spcPct val="0"/>
        </a:spcAft>
        <a:defRPr sz="3300">
          <a:solidFill>
            <a:schemeClr val="tx1"/>
          </a:solidFill>
          <a:latin typeface="Calibri Light" charset="0"/>
          <a:ea typeface="MS PGothic" panose="020B0600070205080204" pitchFamily="34" charset="-128"/>
        </a:defRPr>
      </a:lvl5pPr>
      <a:lvl6pPr marL="457200" algn="l" defTabSz="685800" rtl="0" fontAlgn="base">
        <a:lnSpc>
          <a:spcPct val="90000"/>
        </a:lnSpc>
        <a:spcBef>
          <a:spcPct val="0"/>
        </a:spcBef>
        <a:spcAft>
          <a:spcPct val="0"/>
        </a:spcAft>
        <a:defRPr sz="3300">
          <a:solidFill>
            <a:schemeClr val="tx1"/>
          </a:solidFill>
          <a:latin typeface="Calibri Light" charset="0"/>
        </a:defRPr>
      </a:lvl6pPr>
      <a:lvl7pPr marL="914400" algn="l" defTabSz="685800" rtl="0" fontAlgn="base">
        <a:lnSpc>
          <a:spcPct val="90000"/>
        </a:lnSpc>
        <a:spcBef>
          <a:spcPct val="0"/>
        </a:spcBef>
        <a:spcAft>
          <a:spcPct val="0"/>
        </a:spcAft>
        <a:defRPr sz="3300">
          <a:solidFill>
            <a:schemeClr val="tx1"/>
          </a:solidFill>
          <a:latin typeface="Calibri Light" charset="0"/>
        </a:defRPr>
      </a:lvl7pPr>
      <a:lvl8pPr marL="1371600" algn="l" defTabSz="685800" rtl="0" fontAlgn="base">
        <a:lnSpc>
          <a:spcPct val="90000"/>
        </a:lnSpc>
        <a:spcBef>
          <a:spcPct val="0"/>
        </a:spcBef>
        <a:spcAft>
          <a:spcPct val="0"/>
        </a:spcAft>
        <a:defRPr sz="3300">
          <a:solidFill>
            <a:schemeClr val="tx1"/>
          </a:solidFill>
          <a:latin typeface="Calibri Light" charset="0"/>
        </a:defRPr>
      </a:lvl8pPr>
      <a:lvl9pPr marL="1828800" algn="l" defTabSz="685800" rtl="0" fontAlgn="base">
        <a:lnSpc>
          <a:spcPct val="90000"/>
        </a:lnSpc>
        <a:spcBef>
          <a:spcPct val="0"/>
        </a:spcBef>
        <a:spcAft>
          <a:spcPct val="0"/>
        </a:spcAft>
        <a:defRPr sz="3300">
          <a:solidFill>
            <a:schemeClr val="tx1"/>
          </a:solidFill>
          <a:latin typeface="Calibri Light" charset="0"/>
        </a:defRPr>
      </a:lvl9pPr>
    </p:titleStyle>
    <p:bodyStyle>
      <a:lvl1pPr marL="171450" indent="-171450" algn="l" defTabSz="685800" rtl="0" eaLnBrk="0" fontAlgn="base" hangingPunct="0">
        <a:lnSpc>
          <a:spcPct val="90000"/>
        </a:lnSpc>
        <a:spcBef>
          <a:spcPts val="750"/>
        </a:spcBef>
        <a:spcAft>
          <a:spcPct val="0"/>
        </a:spcAft>
        <a:buFont typeface="Arial" panose="020B0604020202020204" pitchFamily="34" charset="0"/>
        <a:buChar char="•"/>
        <a:defRPr sz="2100" kern="1200">
          <a:solidFill>
            <a:schemeClr val="tx1"/>
          </a:solidFill>
          <a:latin typeface="+mn-lt"/>
          <a:ea typeface="MS PGothic" panose="020B0600070205080204" pitchFamily="34" charset="-128"/>
          <a:cs typeface="+mn-cs"/>
        </a:defRPr>
      </a:lvl1pPr>
      <a:lvl2pPr marL="514350" indent="-171450" algn="l" defTabSz="685800" rtl="0" eaLnBrk="0" fontAlgn="base" hangingPunct="0">
        <a:lnSpc>
          <a:spcPct val="90000"/>
        </a:lnSpc>
        <a:spcBef>
          <a:spcPts val="375"/>
        </a:spcBef>
        <a:spcAft>
          <a:spcPct val="0"/>
        </a:spcAft>
        <a:buFont typeface="Arial" panose="020B0604020202020204" pitchFamily="34" charset="0"/>
        <a:buChar char="•"/>
        <a:defRPr kern="1200">
          <a:solidFill>
            <a:schemeClr val="tx1"/>
          </a:solidFill>
          <a:latin typeface="+mn-lt"/>
          <a:ea typeface="MS PGothic" panose="020B0600070205080204" pitchFamily="34" charset="-128"/>
          <a:cs typeface="+mn-cs"/>
        </a:defRPr>
      </a:lvl2pPr>
      <a:lvl3pPr marL="857250" indent="-171450" algn="l" defTabSz="685800" rtl="0" eaLnBrk="0" fontAlgn="base" hangingPunct="0">
        <a:lnSpc>
          <a:spcPct val="90000"/>
        </a:lnSpc>
        <a:spcBef>
          <a:spcPts val="375"/>
        </a:spcBef>
        <a:spcAft>
          <a:spcPct val="0"/>
        </a:spcAft>
        <a:buFont typeface="Arial" panose="020B0604020202020204" pitchFamily="34" charset="0"/>
        <a:buChar char="•"/>
        <a:defRPr sz="1500" kern="1200">
          <a:solidFill>
            <a:schemeClr val="tx1"/>
          </a:solidFill>
          <a:latin typeface="+mn-lt"/>
          <a:ea typeface="MS PGothic" panose="020B0600070205080204" pitchFamily="34" charset="-128"/>
          <a:cs typeface="+mn-cs"/>
        </a:defRPr>
      </a:lvl3pPr>
      <a:lvl4pPr marL="12001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4pPr>
      <a:lvl5pPr marL="1543050" indent="-171450" algn="l" defTabSz="685800" rtl="0" eaLnBrk="0" fontAlgn="base" hangingPunct="0">
        <a:lnSpc>
          <a:spcPct val="90000"/>
        </a:lnSpc>
        <a:spcBef>
          <a:spcPts val="375"/>
        </a:spcBef>
        <a:spcAft>
          <a:spcPct val="0"/>
        </a:spcAft>
        <a:buFont typeface="Arial" panose="020B0604020202020204" pitchFamily="34" charset="0"/>
        <a:buChar char="•"/>
        <a:defRPr sz="1300" kern="1200">
          <a:solidFill>
            <a:schemeClr val="tx1"/>
          </a:solidFill>
          <a:latin typeface="+mn-lt"/>
          <a:ea typeface="MS PGothic" panose="020B0600070205080204" pitchFamily="34" charset="-128"/>
          <a:cs typeface="+mn-cs"/>
        </a:defRPr>
      </a:lvl5pPr>
      <a:lvl6pPr marL="18859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3.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8.xml"/><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525" y="1514475"/>
            <a:ext cx="9144000" cy="762000"/>
          </a:xfrm>
        </p:spPr>
        <p:txBody>
          <a:bodyPr vert="horz" wrap="square" lIns="91440" tIns="45720" rIns="91440" bIns="45720" numCol="1" anchor="t" anchorCtr="0" compatLnSpc="1">
            <a:prstTxWarp prst="textNoShape">
              <a:avLst/>
            </a:prstTxWarp>
          </a:bodyPr>
          <a:lstStyle/>
          <a:p>
            <a:pPr eaLnBrk="1" hangingPunct="1">
              <a:buFont typeface="Arial" charset="0"/>
              <a:buNone/>
              <a:defRPr/>
            </a:pPr>
            <a:r>
              <a:rPr lang="en-US" altLang="en-US" b="1" dirty="0">
                <a:solidFill>
                  <a:schemeClr val="accent1"/>
                </a:solidFill>
                <a:effectLst>
                  <a:outerShdw blurRad="38100" dist="38100" dir="2700000" algn="tl">
                    <a:srgbClr val="C0C0C0"/>
                  </a:outerShdw>
                </a:effectLst>
                <a:ea typeface="ＭＳ Ｐゴシック" charset="-128"/>
              </a:rPr>
              <a:t>Chapter 11</a:t>
            </a:r>
          </a:p>
        </p:txBody>
      </p:sp>
      <p:sp>
        <p:nvSpPr>
          <p:cNvPr id="6" name="Title 3"/>
          <p:cNvSpPr>
            <a:spLocks noGrp="1"/>
          </p:cNvSpPr>
          <p:nvPr>
            <p:ph type="title"/>
          </p:nvPr>
        </p:nvSpPr>
        <p:spPr>
          <a:xfrm>
            <a:off x="457200" y="2425700"/>
            <a:ext cx="8229600" cy="774700"/>
          </a:xfrm>
          <a:prstGeom prst="rect">
            <a:avLst/>
          </a:prstGeom>
        </p:spPr>
        <p:txBody>
          <a:bodyPr/>
          <a:lstStyle>
            <a:lvl1pPr>
              <a:defRPr/>
            </a:lvl1pPr>
          </a:lstStyle>
          <a:p>
            <a:pPr algn="ctr" eaLnBrk="1" hangingPunct="1">
              <a:buFont typeface="Arial" charset="0"/>
              <a:buNone/>
              <a:defRPr/>
            </a:pPr>
            <a:r>
              <a:rPr lang="en-US" altLang="en-US" sz="4800" b="1" dirty="0">
                <a:solidFill>
                  <a:schemeClr val="accent1"/>
                </a:solidFill>
                <a:effectLst>
                  <a:outerShdw blurRad="38100" dist="38100" dir="2700000" algn="tl">
                    <a:srgbClr val="C0C0C0"/>
                  </a:outerShdw>
                </a:effectLst>
                <a:latin typeface="+mn-lt"/>
                <a:ea typeface="ＭＳ Ｐゴシック" charset="-128"/>
              </a:rPr>
              <a:t>The Role of Technology</a:t>
            </a:r>
          </a:p>
        </p:txBody>
      </p:sp>
      <p:pic>
        <p:nvPicPr>
          <p:cNvPr id="1229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09813" y="3352800"/>
            <a:ext cx="4471987" cy="298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1"/>
          </p:nvPr>
        </p:nvSpPr>
        <p:spPr>
          <a:xfrm>
            <a:off x="228600" y="6511925"/>
            <a:ext cx="8686800" cy="346075"/>
          </a:xfrm>
        </p:spPr>
        <p:txBody>
          <a:bodyPr/>
          <a:lstStyle/>
          <a:p>
            <a:r>
              <a:rPr lang="en-US" altLang="en-US" sz="900" dirty="0">
                <a:solidFill>
                  <a:srgbClr val="125F9A"/>
                </a:solidFill>
                <a:effectLst/>
                <a:latin typeface="Calibri" panose="020F0502020204030204" pitchFamily="34" charset="0"/>
                <a:cs typeface="Calibri" panose="020F0502020204030204" pitchFamily="34" charset="0"/>
              </a:rPr>
              <a:t>©</a:t>
            </a:r>
            <a:r>
              <a:rPr lang="en-US" altLang="en-US" sz="900" dirty="0" smtClean="0">
                <a:solidFill>
                  <a:srgbClr val="125F9A"/>
                </a:solidFill>
                <a:effectLst/>
                <a:latin typeface="Calibri" panose="020F0502020204030204" pitchFamily="34" charset="0"/>
                <a:cs typeface="Calibri" panose="020F0502020204030204" pitchFamily="34" charset="0"/>
              </a:rPr>
              <a:t>2020 </a:t>
            </a:r>
            <a:r>
              <a:rPr lang="en-US" altLang="en-US" sz="900" dirty="0">
                <a:solidFill>
                  <a:srgbClr val="125F9A"/>
                </a:solidFill>
                <a:effectLst/>
                <a:latin typeface="Calibri" panose="020F0502020204030204" pitchFamily="34" charset="0"/>
                <a:cs typeface="Calibri" panose="020F0502020204030204" pitchFamily="34" charset="0"/>
              </a:rPr>
              <a:t>McGraw-Hill Education. All rights reserved. Authorized only for instructor use in the classroom. No reproduction or further distribution permitted without the prior written consent of McGraw-Hill Education.</a:t>
            </a:r>
            <a:endParaRPr lang="en-US" altLang="en-US" sz="900" i="1" dirty="0">
              <a:solidFill>
                <a:srgbClr val="125F9A"/>
              </a:solidFill>
              <a:effectLst/>
              <a:latin typeface="Calibri" panose="020F0502020204030204" pitchFamily="34" charset="0"/>
              <a:cs typeface="Calibri" panose="020F0502020204030204" pitchFamily="34"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89858" y="304800"/>
            <a:ext cx="8229600" cy="698500"/>
          </a:xfrm>
          <a:prstGeom prst="rect">
            <a:avLst/>
          </a:prstGeom>
        </p:spPr>
        <p:txBody>
          <a:bodyPr/>
          <a:lstStyle>
            <a:lvl1pPr>
              <a:defRPr/>
            </a:lvl1pPr>
          </a:lstStyle>
          <a:p>
            <a:pPr algn="ctr" eaLnBrk="1" fontAlgn="auto" hangingPunct="1">
              <a:lnSpc>
                <a:spcPct val="110000"/>
              </a:lnSpc>
              <a:spcAft>
                <a:spcPts val="0"/>
              </a:spcAft>
              <a:buFont typeface="Arial"/>
              <a:buNone/>
              <a:defRPr/>
            </a:pPr>
            <a:r>
              <a:rPr lang="en-US" altLang="en-US" dirty="0" smtClean="0">
                <a:ea typeface="MS PGothic" charset="-128"/>
              </a:rPr>
              <a:t>Mobile Payments</a:t>
            </a:r>
            <a:r>
              <a:rPr lang="en-US" altLang="en-US" sz="800" dirty="0">
                <a:ea typeface="MS PGothic" charset="-128"/>
              </a:rPr>
              <a:t>3</a:t>
            </a:r>
            <a:endParaRPr lang="en-US" altLang="en-US" sz="3400" b="1" dirty="0">
              <a:solidFill>
                <a:srgbClr val="125F9A"/>
              </a:solidFill>
              <a:latin typeface="+mn-lt"/>
              <a:ea typeface="MS PGothic" charset="-128"/>
            </a:endParaRPr>
          </a:p>
        </p:txBody>
      </p:sp>
      <p:sp>
        <p:nvSpPr>
          <p:cNvPr id="3" name="Content Placeholder 2"/>
          <p:cNvSpPr>
            <a:spLocks noGrp="1"/>
          </p:cNvSpPr>
          <p:nvPr>
            <p:ph sz="quarter" idx="12"/>
          </p:nvPr>
        </p:nvSpPr>
        <p:spPr>
          <a:xfrm>
            <a:off x="6477000" y="1095828"/>
            <a:ext cx="1981200" cy="304800"/>
          </a:xfrm>
        </p:spPr>
        <p:txBody>
          <a:bodyPr/>
          <a:lstStyle/>
          <a:p>
            <a:r>
              <a:rPr lang="en-US" altLang="en-US" dirty="0">
                <a:latin typeface="Tahoma" panose="020B0604030504040204" pitchFamily="34" charset="0"/>
                <a:ea typeface="Tahoma" panose="020B0604030504040204" pitchFamily="34" charset="0"/>
                <a:cs typeface="Tahoma" panose="020B0604030504040204" pitchFamily="34" charset="0"/>
              </a:rPr>
              <a:t>Figure </a:t>
            </a:r>
            <a:r>
              <a:rPr lang="en-US" altLang="en-US" dirty="0" smtClean="0">
                <a:latin typeface="Tahoma" panose="020B0604030504040204" pitchFamily="34" charset="0"/>
                <a:ea typeface="Tahoma" panose="020B0604030504040204" pitchFamily="34" charset="0"/>
                <a:cs typeface="Tahoma" panose="020B0604030504040204" pitchFamily="34" charset="0"/>
              </a:rPr>
              <a:t>11.4 (3)</a:t>
            </a:r>
            <a:endParaRPr lang="en-US" altLang="en-US" dirty="0">
              <a:latin typeface="Tahoma" panose="020B0604030504040204" pitchFamily="34" charset="0"/>
              <a:ea typeface="Tahoma" panose="020B0604030504040204" pitchFamily="34" charset="0"/>
              <a:cs typeface="Tahoma" panose="020B0604030504040204" pitchFamily="34" charset="0"/>
            </a:endParaRPr>
          </a:p>
        </p:txBody>
      </p:sp>
      <p:sp>
        <p:nvSpPr>
          <p:cNvPr id="4" name="Content Placeholder 3"/>
          <p:cNvSpPr>
            <a:spLocks noGrp="1"/>
          </p:cNvSpPr>
          <p:nvPr>
            <p:ph sz="quarter" idx="13"/>
          </p:nvPr>
        </p:nvSpPr>
        <p:spPr>
          <a:xfrm>
            <a:off x="2133600" y="1600200"/>
            <a:ext cx="4975588" cy="228600"/>
          </a:xfrm>
        </p:spPr>
        <p:txBody>
          <a:bodyPr/>
          <a:lstStyle/>
          <a:p>
            <a:r>
              <a:rPr lang="en-GB" dirty="0"/>
              <a:t>Copyright © McGraw-Hill Education. Permission required for reproduction or display. </a:t>
            </a:r>
          </a:p>
        </p:txBody>
      </p:sp>
      <p:pic>
        <p:nvPicPr>
          <p:cNvPr id="8" name="Picture 7" descr="This horizontal bar graph is part three of three and is titled Mobile payments made b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1905000"/>
            <a:ext cx="7696200" cy="4037590"/>
          </a:xfrm>
          <a:prstGeom prst="rect">
            <a:avLst/>
          </a:prstGeom>
          <a:ln w="25400">
            <a:solidFill>
              <a:schemeClr val="accent3">
                <a:lumMod val="60000"/>
                <a:lumOff val="40000"/>
              </a:schemeClr>
            </a:solidFill>
          </a:ln>
          <a:effectLst>
            <a:innerShdw blurRad="114300">
              <a:schemeClr val="accent3"/>
            </a:innerShdw>
          </a:effectLst>
        </p:spPr>
      </p:pic>
      <p:sp>
        <p:nvSpPr>
          <p:cNvPr id="6" name="TextBox 5">
            <a:hlinkClick r:id="" action="ppaction://noaction"/>
          </p:cNvPr>
          <p:cNvSpPr txBox="1"/>
          <p:nvPr/>
        </p:nvSpPr>
        <p:spPr>
          <a:xfrm>
            <a:off x="6705600" y="6248400"/>
            <a:ext cx="2286000" cy="215444"/>
          </a:xfrm>
          <a:prstGeom prst="rect">
            <a:avLst/>
          </a:prstGeom>
          <a:noFill/>
        </p:spPr>
        <p:txBody>
          <a:bodyPr wrap="square" rtlCol="0">
            <a:spAutoFit/>
          </a:bodyPr>
          <a:lstStyle/>
          <a:p>
            <a:r>
              <a:rPr lang="en-US" sz="800" dirty="0" smtClean="0">
                <a:hlinkClick r:id="" action="ppaction://noaction"/>
              </a:rPr>
              <a:t>Access the text alternative for these images.</a:t>
            </a:r>
            <a:endParaRPr lang="en-US" sz="800" dirty="0"/>
          </a:p>
        </p:txBody>
      </p:sp>
    </p:spTree>
    <p:extLst>
      <p:ext uri="{BB962C8B-B14F-4D97-AF65-F5344CB8AC3E}">
        <p14:creationId xmlns:p14="http://schemas.microsoft.com/office/powerpoint/2010/main" val="177686324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200"/>
            <a:ext cx="8229600" cy="457200"/>
          </a:xfrm>
          <a:prstGeom prst="rect">
            <a:avLst/>
          </a:prstGeom>
        </p:spPr>
        <p:txBody>
          <a:bodyPr/>
          <a:lstStyle>
            <a:lvl1pPr>
              <a:defRPr/>
            </a:lvl1pPr>
          </a:lstStyle>
          <a:p>
            <a:pPr algn="ctr" eaLnBrk="1" fontAlgn="auto" hangingPunct="1">
              <a:spcAft>
                <a:spcPts val="0"/>
              </a:spcAft>
              <a:buFont typeface="Arial"/>
              <a:buNone/>
              <a:defRPr/>
            </a:pPr>
            <a:r>
              <a:rPr lang="en-US" altLang="en-US" sz="3400" b="1" dirty="0">
                <a:solidFill>
                  <a:srgbClr val="125F9A"/>
                </a:solidFill>
                <a:latin typeface="+mn-lt"/>
                <a:ea typeface="MS PGothic" charset="-128"/>
              </a:rPr>
              <a:t>Social </a:t>
            </a:r>
            <a:r>
              <a:rPr lang="en-US" altLang="en-US" sz="3400" b="1" dirty="0" smtClean="0">
                <a:solidFill>
                  <a:srgbClr val="125F9A"/>
                </a:solidFill>
                <a:latin typeface="+mn-lt"/>
                <a:ea typeface="MS PGothic" charset="-128"/>
              </a:rPr>
              <a:t>and Ethical Aspects</a:t>
            </a:r>
            <a:endParaRPr lang="en-US" altLang="en-US" sz="3400" b="1" dirty="0">
              <a:solidFill>
                <a:srgbClr val="125F9A"/>
              </a:solidFill>
              <a:latin typeface="+mn-lt"/>
              <a:ea typeface="MS PGothic" charset="-128"/>
            </a:endParaRPr>
          </a:p>
        </p:txBody>
      </p:sp>
      <p:sp>
        <p:nvSpPr>
          <p:cNvPr id="24578" name="Content Placeholder 2"/>
          <p:cNvSpPr>
            <a:spLocks noGrp="1"/>
          </p:cNvSpPr>
          <p:nvPr>
            <p:ph type="body" sz="quarter" idx="10"/>
          </p:nvPr>
        </p:nvSpPr>
        <p:spPr bwMode="auto">
          <a:xfrm>
            <a:off x="762000" y="1695450"/>
            <a:ext cx="7010400" cy="28194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lnSpc>
                <a:spcPct val="150000"/>
              </a:lnSpc>
              <a:spcAft>
                <a:spcPts val="1200"/>
              </a:spcAft>
              <a:buNone/>
            </a:pPr>
            <a:r>
              <a:rPr lang="en-US" altLang="en-US" sz="3200" b="1" dirty="0" smtClean="0">
                <a:latin typeface="Calibri" panose="020F0502020204030204" pitchFamily="34" charset="0"/>
                <a:ea typeface="MS PGothic" panose="020B0600070205080204" pitchFamily="34" charset="-128"/>
              </a:rPr>
              <a:t>Social networking</a:t>
            </a:r>
          </a:p>
          <a:p>
            <a:pPr marL="0" indent="0" eaLnBrk="1" hangingPunct="1">
              <a:lnSpc>
                <a:spcPct val="150000"/>
              </a:lnSpc>
              <a:spcAft>
                <a:spcPts val="1200"/>
              </a:spcAft>
              <a:buNone/>
            </a:pPr>
            <a:r>
              <a:rPr lang="en-US" altLang="en-US" sz="3200" b="1" dirty="0" smtClean="0">
                <a:latin typeface="Calibri" panose="020F0502020204030204" pitchFamily="34" charset="0"/>
                <a:ea typeface="MS PGothic" panose="020B0600070205080204" pitchFamily="34" charset="-128"/>
              </a:rPr>
              <a:t>Loss Of Privacy</a:t>
            </a:r>
          </a:p>
          <a:p>
            <a:pPr marL="0" indent="0" eaLnBrk="1" hangingPunct="1">
              <a:lnSpc>
                <a:spcPct val="150000"/>
              </a:lnSpc>
              <a:spcAft>
                <a:spcPts val="1200"/>
              </a:spcAft>
              <a:buNone/>
            </a:pPr>
            <a:r>
              <a:rPr lang="en-US" altLang="en-US" sz="3200" b="1" dirty="0" smtClean="0">
                <a:latin typeface="Calibri" panose="020F0502020204030204" pitchFamily="34" charset="0"/>
                <a:ea typeface="MS PGothic" panose="020B0600070205080204" pitchFamily="34" charset="-128"/>
              </a:rPr>
              <a:t>Free </a:t>
            </a:r>
            <a:r>
              <a:rPr lang="en-US" altLang="en-US" sz="3200" b="1" dirty="0">
                <a:latin typeface="Calibri" panose="020F0502020204030204" pitchFamily="34" charset="0"/>
                <a:ea typeface="MS PGothic" panose="020B0600070205080204" pitchFamily="34" charset="-128"/>
              </a:rPr>
              <a:t>Speech </a:t>
            </a:r>
            <a:r>
              <a:rPr lang="en-US" altLang="en-US" sz="3200" b="1" dirty="0" smtClean="0">
                <a:latin typeface="Calibri" panose="020F0502020204030204" pitchFamily="34" charset="0"/>
                <a:ea typeface="MS PGothic" panose="020B0600070205080204" pitchFamily="34" charset="-128"/>
              </a:rPr>
              <a:t>Issues</a:t>
            </a:r>
          </a:p>
          <a:p>
            <a:pPr marL="0" indent="0" eaLnBrk="1" hangingPunct="1">
              <a:lnSpc>
                <a:spcPct val="150000"/>
              </a:lnSpc>
              <a:spcAft>
                <a:spcPts val="1200"/>
              </a:spcAft>
              <a:buNone/>
            </a:pPr>
            <a:r>
              <a:rPr lang="en-US" altLang="en-US" sz="3200" b="1" dirty="0" smtClean="0">
                <a:latin typeface="Calibri" panose="020F0502020204030204" pitchFamily="34" charset="0"/>
                <a:ea typeface="MS PGothic" panose="020B0600070205080204" pitchFamily="34" charset="-128"/>
              </a:rPr>
              <a:t>Government </a:t>
            </a:r>
            <a:r>
              <a:rPr lang="en-US" altLang="en-US" sz="3200" b="1" dirty="0">
                <a:latin typeface="Calibri" panose="020F0502020204030204" pitchFamily="34" charset="0"/>
                <a:ea typeface="MS PGothic" panose="020B0600070205080204" pitchFamily="34" charset="-128"/>
              </a:rPr>
              <a:t>censorship of free speech</a:t>
            </a:r>
          </a:p>
        </p:txBody>
      </p:sp>
      <p:pic>
        <p:nvPicPr>
          <p:cNvPr id="2458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15000" y="2362200"/>
            <a:ext cx="3310864" cy="22098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89858" y="228600"/>
            <a:ext cx="8229600" cy="685800"/>
          </a:xfrm>
          <a:prstGeom prst="rect">
            <a:avLst/>
          </a:prstGeom>
        </p:spPr>
        <p:txBody>
          <a:bodyPr/>
          <a:lstStyle>
            <a:lvl1pPr>
              <a:defRPr/>
            </a:lvl1pPr>
          </a:lstStyle>
          <a:p>
            <a:pPr algn="ctr" eaLnBrk="1" fontAlgn="auto" hangingPunct="1">
              <a:lnSpc>
                <a:spcPct val="110000"/>
              </a:lnSpc>
              <a:spcAft>
                <a:spcPts val="0"/>
              </a:spcAft>
              <a:buFont typeface="Arial"/>
              <a:buNone/>
              <a:defRPr/>
            </a:pPr>
            <a:r>
              <a:rPr lang="en-US" altLang="en-US" sz="3400" b="1" dirty="0" smtClean="0">
                <a:solidFill>
                  <a:srgbClr val="125F9A"/>
                </a:solidFill>
                <a:latin typeface="+mn-lt"/>
                <a:ea typeface="MS PGothic" charset="-128"/>
              </a:rPr>
              <a:t>Americans with a Social Profile, 2008-2017</a:t>
            </a:r>
            <a:endParaRPr lang="en-US" altLang="en-US" sz="3400" b="1" dirty="0">
              <a:solidFill>
                <a:srgbClr val="125F9A"/>
              </a:solidFill>
              <a:latin typeface="+mn-lt"/>
              <a:ea typeface="MS PGothic" charset="-128"/>
            </a:endParaRPr>
          </a:p>
        </p:txBody>
      </p:sp>
      <p:sp>
        <p:nvSpPr>
          <p:cNvPr id="3" name="Content Placeholder 2"/>
          <p:cNvSpPr>
            <a:spLocks noGrp="1"/>
          </p:cNvSpPr>
          <p:nvPr>
            <p:ph sz="quarter" idx="12"/>
          </p:nvPr>
        </p:nvSpPr>
        <p:spPr>
          <a:xfrm>
            <a:off x="7010400" y="1095828"/>
            <a:ext cx="1485003" cy="304800"/>
          </a:xfrm>
        </p:spPr>
        <p:txBody>
          <a:bodyPr/>
          <a:lstStyle/>
          <a:p>
            <a:r>
              <a:rPr lang="en-US" altLang="en-US" dirty="0">
                <a:latin typeface="Tahoma" panose="020B0604030504040204" pitchFamily="34" charset="0"/>
                <a:ea typeface="Tahoma" panose="020B0604030504040204" pitchFamily="34" charset="0"/>
                <a:cs typeface="Tahoma" panose="020B0604030504040204" pitchFamily="34" charset="0"/>
              </a:rPr>
              <a:t>Figure </a:t>
            </a:r>
            <a:r>
              <a:rPr lang="en-US" altLang="en-US" dirty="0" smtClean="0">
                <a:latin typeface="Tahoma" panose="020B0604030504040204" pitchFamily="34" charset="0"/>
                <a:ea typeface="Tahoma" panose="020B0604030504040204" pitchFamily="34" charset="0"/>
                <a:cs typeface="Tahoma" panose="020B0604030504040204" pitchFamily="34" charset="0"/>
              </a:rPr>
              <a:t>11.5</a:t>
            </a:r>
            <a:endParaRPr lang="en-US" altLang="en-US" dirty="0">
              <a:latin typeface="Tahoma" panose="020B0604030504040204" pitchFamily="34" charset="0"/>
              <a:ea typeface="Tahoma" panose="020B0604030504040204" pitchFamily="34" charset="0"/>
              <a:cs typeface="Tahoma" panose="020B0604030504040204" pitchFamily="34" charset="0"/>
            </a:endParaRPr>
          </a:p>
        </p:txBody>
      </p:sp>
      <p:sp>
        <p:nvSpPr>
          <p:cNvPr id="4" name="Content Placeholder 3"/>
          <p:cNvSpPr>
            <a:spLocks noGrp="1"/>
          </p:cNvSpPr>
          <p:nvPr>
            <p:ph sz="quarter" idx="13"/>
          </p:nvPr>
        </p:nvSpPr>
        <p:spPr>
          <a:xfrm>
            <a:off x="1882412" y="1143000"/>
            <a:ext cx="4975588" cy="228600"/>
          </a:xfrm>
        </p:spPr>
        <p:txBody>
          <a:bodyPr/>
          <a:lstStyle/>
          <a:p>
            <a:r>
              <a:rPr lang="en-GB" dirty="0"/>
              <a:t>Copyright © McGraw-Hill Education. Permission required for reproduction or display. </a:t>
            </a:r>
          </a:p>
        </p:txBody>
      </p:sp>
      <p:pic>
        <p:nvPicPr>
          <p:cNvPr id="5" name="Picture 4" descr="This upward trending line graph illustrates the number of Americans with a social profile from 2008 to 20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 y="1295400"/>
            <a:ext cx="8153400" cy="4925998"/>
          </a:xfrm>
          <a:prstGeom prst="rect">
            <a:avLst/>
          </a:prstGeom>
        </p:spPr>
      </p:pic>
      <p:sp>
        <p:nvSpPr>
          <p:cNvPr id="6" name="TextBox 5">
            <a:hlinkClick r:id="" action="ppaction://noaction"/>
          </p:cNvPr>
          <p:cNvSpPr txBox="1"/>
          <p:nvPr/>
        </p:nvSpPr>
        <p:spPr>
          <a:xfrm>
            <a:off x="6705600" y="6248400"/>
            <a:ext cx="2286000" cy="215444"/>
          </a:xfrm>
          <a:prstGeom prst="rect">
            <a:avLst/>
          </a:prstGeom>
          <a:noFill/>
        </p:spPr>
        <p:txBody>
          <a:bodyPr wrap="square" rtlCol="0">
            <a:spAutoFit/>
          </a:bodyPr>
          <a:lstStyle/>
          <a:p>
            <a:r>
              <a:rPr lang="en-US" sz="800" dirty="0" smtClean="0">
                <a:hlinkClick r:id="" action="ppaction://noaction"/>
              </a:rPr>
              <a:t>Access the text alternative for these images.</a:t>
            </a:r>
            <a:endParaRPr lang="en-US" sz="800" dirty="0"/>
          </a:p>
        </p:txBody>
      </p:sp>
    </p:spTree>
    <p:extLst>
      <p:ext uri="{BB962C8B-B14F-4D97-AF65-F5344CB8AC3E}">
        <p14:creationId xmlns:p14="http://schemas.microsoft.com/office/powerpoint/2010/main" val="393753470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57200"/>
            <a:ext cx="8229600" cy="533400"/>
          </a:xfrm>
          <a:prstGeom prst="rect">
            <a:avLst/>
          </a:prstGeom>
        </p:spPr>
        <p:txBody>
          <a:bodyPr/>
          <a:lstStyle>
            <a:lvl1pPr>
              <a:defRPr/>
            </a:lvl1pPr>
          </a:lstStyle>
          <a:p>
            <a:pPr algn="ctr" eaLnBrk="1" fontAlgn="auto" hangingPunct="1">
              <a:spcAft>
                <a:spcPts val="0"/>
              </a:spcAft>
              <a:buFont typeface="Arial"/>
              <a:buNone/>
              <a:defRPr/>
            </a:pPr>
            <a:r>
              <a:rPr lang="en-US" altLang="en-US" sz="3400" b="1" dirty="0">
                <a:solidFill>
                  <a:srgbClr val="125F9A"/>
                </a:solidFill>
                <a:latin typeface="+mn-lt"/>
                <a:ea typeface="MS PGothic" charset="-128"/>
              </a:rPr>
              <a:t>The Impact of Scientific </a:t>
            </a:r>
            <a:r>
              <a:rPr lang="en-US" altLang="en-US" sz="3400" b="1" dirty="0" smtClean="0">
                <a:solidFill>
                  <a:srgbClr val="125F9A"/>
                </a:solidFill>
                <a:latin typeface="+mn-lt"/>
                <a:ea typeface="MS PGothic" charset="-128"/>
              </a:rPr>
              <a:t>Breakthroughs</a:t>
            </a:r>
            <a:r>
              <a:rPr lang="en-US" altLang="en-US" sz="800" b="1" dirty="0" smtClean="0">
                <a:solidFill>
                  <a:srgbClr val="125F9A"/>
                </a:solidFill>
                <a:latin typeface="+mn-lt"/>
                <a:ea typeface="MS PGothic" charset="-128"/>
              </a:rPr>
              <a:t>1</a:t>
            </a:r>
            <a:endParaRPr lang="en-US" altLang="en-US" sz="3400" b="1" dirty="0">
              <a:solidFill>
                <a:srgbClr val="125F9A"/>
              </a:solidFill>
              <a:latin typeface="+mn-lt"/>
              <a:ea typeface="MS PGothic" charset="-128"/>
            </a:endParaRPr>
          </a:p>
        </p:txBody>
      </p:sp>
      <p:sp>
        <p:nvSpPr>
          <p:cNvPr id="25602" name="Content Placeholder 2"/>
          <p:cNvSpPr>
            <a:spLocks noGrp="1"/>
          </p:cNvSpPr>
          <p:nvPr>
            <p:ph type="body" sz="quarter" idx="10"/>
          </p:nvPr>
        </p:nvSpPr>
        <p:spPr bwMode="auto">
          <a:xfrm>
            <a:off x="533400" y="1295400"/>
            <a:ext cx="601980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spcBef>
                <a:spcPts val="0"/>
              </a:spcBef>
              <a:spcAft>
                <a:spcPts val="1200"/>
              </a:spcAft>
              <a:buNone/>
            </a:pPr>
            <a:r>
              <a:rPr lang="en-US" altLang="en-US" dirty="0" smtClean="0">
                <a:latin typeface="Calibri" panose="020F0502020204030204" pitchFamily="34" charset="0"/>
                <a:ea typeface="MS PGothic" panose="020B0600070205080204" pitchFamily="34" charset="-128"/>
              </a:rPr>
              <a:t>Some of </a:t>
            </a:r>
            <a:r>
              <a:rPr lang="en-US" altLang="en-US" dirty="0">
                <a:latin typeface="Calibri" panose="020F0502020204030204" pitchFamily="34" charset="0"/>
                <a:ea typeface="MS PGothic" panose="020B0600070205080204" pitchFamily="34" charset="-128"/>
              </a:rPr>
              <a:t>the most profound impacts on our lives come from </a:t>
            </a:r>
            <a:r>
              <a:rPr lang="en-US" altLang="en-US" dirty="0" smtClean="0">
                <a:latin typeface="Calibri" panose="020F0502020204030204" pitchFamily="34" charset="0"/>
                <a:ea typeface="MS PGothic" panose="020B0600070205080204" pitchFamily="34" charset="-128"/>
              </a:rPr>
              <a:t>scientific </a:t>
            </a:r>
            <a:r>
              <a:rPr lang="en-US" altLang="en-US" dirty="0">
                <a:latin typeface="Calibri" panose="020F0502020204030204" pitchFamily="34" charset="0"/>
                <a:ea typeface="MS PGothic" panose="020B0600070205080204" pitchFamily="34" charset="-128"/>
              </a:rPr>
              <a:t>breakthroughs:</a:t>
            </a:r>
          </a:p>
          <a:p>
            <a:pPr marL="342900" lvl="1" indent="0" eaLnBrk="1" hangingPunct="1">
              <a:buNone/>
            </a:pPr>
            <a:r>
              <a:rPr lang="en-US" altLang="en-US" b="1" dirty="0"/>
              <a:t>Genetically modified or engineered </a:t>
            </a:r>
            <a:r>
              <a:rPr lang="en-US" altLang="en-US" b="1" dirty="0" smtClean="0"/>
              <a:t>foods:</a:t>
            </a:r>
            <a:endParaRPr lang="en-US" altLang="en-US" b="1" dirty="0"/>
          </a:p>
          <a:p>
            <a:pPr lvl="2" eaLnBrk="1" hangingPunct="1">
              <a:buClr>
                <a:schemeClr val="accent1"/>
              </a:buClr>
              <a:buFont typeface="Arial" panose="020B0604020202020204" pitchFamily="34" charset="0"/>
              <a:buChar char="•"/>
            </a:pPr>
            <a:r>
              <a:rPr lang="en-US" altLang="en-US" sz="2000" dirty="0"/>
              <a:t>Involves </a:t>
            </a:r>
            <a:r>
              <a:rPr lang="en-US" altLang="en-US" sz="2000" dirty="0" smtClean="0"/>
              <a:t>altering </a:t>
            </a:r>
            <a:r>
              <a:rPr lang="en-US" altLang="en-US" sz="2000" dirty="0"/>
              <a:t>the natural makeup of a living organism and allowed scientists to insert virtually any gene into a plant and create a new crop or a new species.</a:t>
            </a:r>
          </a:p>
          <a:p>
            <a:pPr marL="342900" lvl="1" indent="0" eaLnBrk="1" hangingPunct="1">
              <a:buNone/>
            </a:pPr>
            <a:r>
              <a:rPr lang="en-US" altLang="en-US" b="1" dirty="0"/>
              <a:t>The sequencing of the human genome and the use of genetic </a:t>
            </a:r>
            <a:r>
              <a:rPr lang="en-US" altLang="en-US" b="1" dirty="0" smtClean="0"/>
              <a:t>information: </a:t>
            </a:r>
            <a:endParaRPr lang="en-US" altLang="en-US" b="1" dirty="0"/>
          </a:p>
          <a:p>
            <a:pPr lvl="2" eaLnBrk="1" hangingPunct="1">
              <a:buClr>
                <a:schemeClr val="accent1"/>
              </a:buClr>
              <a:buFont typeface="Arial" panose="020B0604020202020204" pitchFamily="34" charset="0"/>
              <a:buChar char="•"/>
            </a:pPr>
            <a:r>
              <a:rPr lang="en-US" altLang="en-US" sz="2000" dirty="0"/>
              <a:t>The identification of human genes is critical to the early diagnosis of life-threatening diseases, the invention of new ways to prevent illnesses, and the development of drug therapies to treat a person’s unique genetic profile. </a:t>
            </a:r>
          </a:p>
          <a:p>
            <a:pPr marL="342900" lvl="1" indent="0" eaLnBrk="1" hangingPunct="1">
              <a:buNone/>
            </a:pPr>
            <a:endParaRPr lang="en-US" altLang="en-US" sz="2000" dirty="0"/>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29400" y="4572000"/>
            <a:ext cx="2514600" cy="1905000"/>
          </a:xfrm>
          <a:prstGeom prst="rect">
            <a:avLst/>
          </a:prstGeom>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457200"/>
            <a:ext cx="8229600" cy="533400"/>
          </a:xfrm>
          <a:prstGeom prst="rect">
            <a:avLst/>
          </a:prstGeom>
        </p:spPr>
        <p:txBody>
          <a:bodyPr/>
          <a:lstStyle>
            <a:lvl1pPr>
              <a:defRPr/>
            </a:lvl1pPr>
          </a:lstStyle>
          <a:p>
            <a:pPr algn="ctr" eaLnBrk="1" fontAlgn="auto" hangingPunct="1">
              <a:spcAft>
                <a:spcPts val="0"/>
              </a:spcAft>
              <a:buFont typeface="Arial"/>
              <a:buNone/>
              <a:defRPr/>
            </a:pPr>
            <a:r>
              <a:rPr lang="en-US" altLang="en-US" sz="3400" b="1" dirty="0">
                <a:solidFill>
                  <a:srgbClr val="125F9A"/>
                </a:solidFill>
                <a:latin typeface="+mn-lt"/>
                <a:ea typeface="MS PGothic" charset="-128"/>
              </a:rPr>
              <a:t>The Impact </a:t>
            </a:r>
            <a:r>
              <a:rPr lang="en-US" altLang="en-US" sz="3400" b="1" dirty="0" smtClean="0">
                <a:solidFill>
                  <a:srgbClr val="125F9A"/>
                </a:solidFill>
                <a:latin typeface="+mn-lt"/>
                <a:ea typeface="MS PGothic" charset="-128"/>
              </a:rPr>
              <a:t>/ Controversies of </a:t>
            </a:r>
            <a:r>
              <a:rPr lang="en-US" altLang="en-US" sz="3400" b="1" dirty="0">
                <a:solidFill>
                  <a:srgbClr val="125F9A"/>
                </a:solidFill>
                <a:latin typeface="+mn-lt"/>
                <a:ea typeface="MS PGothic" charset="-128"/>
              </a:rPr>
              <a:t>Scientific </a:t>
            </a:r>
            <a:r>
              <a:rPr lang="en-US" altLang="en-US" sz="3400" b="1" dirty="0" smtClean="0">
                <a:solidFill>
                  <a:srgbClr val="125F9A"/>
                </a:solidFill>
                <a:latin typeface="+mn-lt"/>
                <a:ea typeface="MS PGothic" charset="-128"/>
              </a:rPr>
              <a:t>Breakthroughs</a:t>
            </a:r>
            <a:r>
              <a:rPr lang="en-US" altLang="en-US" sz="800" b="1" dirty="0" smtClean="0">
                <a:solidFill>
                  <a:srgbClr val="125F9A"/>
                </a:solidFill>
                <a:latin typeface="+mn-lt"/>
                <a:ea typeface="MS PGothic" charset="-128"/>
              </a:rPr>
              <a:t>2</a:t>
            </a:r>
            <a:endParaRPr lang="en-US" altLang="en-US" sz="3400" b="1" dirty="0">
              <a:solidFill>
                <a:srgbClr val="125F9A"/>
              </a:solidFill>
              <a:latin typeface="+mn-lt"/>
              <a:ea typeface="MS PGothic" charset="-128"/>
            </a:endParaRPr>
          </a:p>
        </p:txBody>
      </p:sp>
      <p:sp>
        <p:nvSpPr>
          <p:cNvPr id="25602" name="Content Placeholder 2"/>
          <p:cNvSpPr>
            <a:spLocks noGrp="1"/>
          </p:cNvSpPr>
          <p:nvPr>
            <p:ph type="body" sz="quarter" idx="10"/>
          </p:nvPr>
        </p:nvSpPr>
        <p:spPr bwMode="auto">
          <a:xfrm>
            <a:off x="609599" y="1676400"/>
            <a:ext cx="8459415" cy="3048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342900" lvl="1" indent="0" eaLnBrk="1" hangingPunct="1">
              <a:buNone/>
            </a:pPr>
            <a:r>
              <a:rPr lang="en-US" altLang="en-US" sz="3200" b="1" dirty="0" smtClean="0"/>
              <a:t>The </a:t>
            </a:r>
            <a:r>
              <a:rPr lang="en-US" altLang="en-US" sz="3200" b="1" dirty="0"/>
              <a:t>advent of biotechnology and the resulting stem-cell </a:t>
            </a:r>
            <a:r>
              <a:rPr lang="en-US" altLang="en-US" sz="3200" b="1" dirty="0" smtClean="0"/>
              <a:t>research</a:t>
            </a:r>
            <a:endParaRPr lang="en-US" altLang="en-US" sz="3200" b="1" dirty="0"/>
          </a:p>
          <a:p>
            <a:pPr lvl="2" eaLnBrk="1" hangingPunct="1">
              <a:buClr>
                <a:schemeClr val="accent1"/>
              </a:buClr>
              <a:buFont typeface="Arial" panose="020B0604020202020204" pitchFamily="34" charset="0"/>
              <a:buChar char="•"/>
            </a:pPr>
            <a:endParaRPr lang="en-US" altLang="en-US" sz="3200" dirty="0"/>
          </a:p>
          <a:p>
            <a:pPr marL="342900" lvl="1" indent="0" eaLnBrk="1" hangingPunct="1">
              <a:buNone/>
            </a:pPr>
            <a:r>
              <a:rPr lang="en-US" altLang="en-US" sz="3200" b="1" dirty="0" smtClean="0"/>
              <a:t>Medical </a:t>
            </a:r>
            <a:r>
              <a:rPr lang="en-US" altLang="en-US" sz="3200" b="1" dirty="0" smtClean="0"/>
              <a:t>breakthroughs</a:t>
            </a:r>
          </a:p>
          <a:p>
            <a:pPr marL="342900" lvl="1" indent="0" eaLnBrk="1" hangingPunct="1">
              <a:buNone/>
            </a:pPr>
            <a:endParaRPr lang="en-US" altLang="en-US" sz="3200" b="1" dirty="0"/>
          </a:p>
          <a:p>
            <a:pPr marL="342900" lvl="1" indent="0" eaLnBrk="1" hangingPunct="1">
              <a:buNone/>
            </a:pPr>
            <a:r>
              <a:rPr lang="en-US" altLang="en-US" sz="3200" b="1" dirty="0" smtClean="0"/>
              <a:t>Balancing benefits with Negative consequences</a:t>
            </a:r>
            <a:endParaRPr lang="en-US" altLang="en-US" sz="3200" b="1" dirty="0"/>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477000" y="2319927"/>
            <a:ext cx="2134815" cy="1642473"/>
          </a:xfrm>
          <a:prstGeom prst="rect">
            <a:avLst/>
          </a:prstGeom>
        </p:spPr>
      </p:pic>
      <p:pic>
        <p:nvPicPr>
          <p:cNvPr id="6" name="Picture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7200" y="4953000"/>
            <a:ext cx="1803400" cy="135255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00534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ext Placeholder 1"/>
          <p:cNvSpPr>
            <a:spLocks noGrp="1"/>
          </p:cNvSpPr>
          <p:nvPr>
            <p:ph type="body" sz="quarter" idx="10"/>
          </p:nvPr>
        </p:nvSpPr>
        <p:spPr>
          <a:xfrm>
            <a:off x="9525" y="1514475"/>
            <a:ext cx="9144000" cy="762000"/>
          </a:xfrm>
        </p:spPr>
        <p:txBody>
          <a:bodyPr vert="horz" wrap="square" lIns="91440" tIns="45720" rIns="91440" bIns="45720" numCol="1" anchor="t" anchorCtr="0" compatLnSpc="1">
            <a:prstTxWarp prst="textNoShape">
              <a:avLst/>
            </a:prstTxWarp>
          </a:bodyPr>
          <a:lstStyle/>
          <a:p>
            <a:pPr eaLnBrk="1" hangingPunct="1">
              <a:buFont typeface="Arial" charset="0"/>
              <a:buNone/>
              <a:defRPr/>
            </a:pPr>
            <a:r>
              <a:rPr lang="en-US" altLang="en-US" b="1" dirty="0">
                <a:solidFill>
                  <a:schemeClr val="accent1"/>
                </a:solidFill>
                <a:effectLst>
                  <a:outerShdw blurRad="38100" dist="38100" dir="2700000" algn="tl">
                    <a:srgbClr val="C0C0C0"/>
                  </a:outerShdw>
                </a:effectLst>
                <a:ea typeface="ＭＳ Ｐゴシック" charset="-128"/>
              </a:rPr>
              <a:t>Chapter 11</a:t>
            </a:r>
          </a:p>
        </p:txBody>
      </p:sp>
      <p:sp>
        <p:nvSpPr>
          <p:cNvPr id="6" name="Title 3"/>
          <p:cNvSpPr>
            <a:spLocks noGrp="1"/>
          </p:cNvSpPr>
          <p:nvPr>
            <p:ph type="title"/>
          </p:nvPr>
        </p:nvSpPr>
        <p:spPr>
          <a:xfrm>
            <a:off x="457200" y="2425700"/>
            <a:ext cx="8229600" cy="774700"/>
          </a:xfrm>
          <a:prstGeom prst="rect">
            <a:avLst/>
          </a:prstGeom>
        </p:spPr>
        <p:txBody>
          <a:bodyPr/>
          <a:lstStyle>
            <a:lvl1pPr>
              <a:defRPr/>
            </a:lvl1pPr>
          </a:lstStyle>
          <a:p>
            <a:pPr algn="ctr" eaLnBrk="1" hangingPunct="1">
              <a:buFont typeface="Arial" charset="0"/>
              <a:buNone/>
              <a:defRPr/>
            </a:pPr>
            <a:r>
              <a:rPr lang="en-US" altLang="en-US" sz="4800" b="1" dirty="0">
                <a:solidFill>
                  <a:schemeClr val="accent1"/>
                </a:solidFill>
                <a:effectLst>
                  <a:outerShdw blurRad="38100" dist="38100" dir="2700000" algn="tl">
                    <a:srgbClr val="C0C0C0"/>
                  </a:outerShdw>
                </a:effectLst>
                <a:latin typeface="+mn-lt"/>
                <a:ea typeface="ＭＳ Ｐゴシック" charset="-128"/>
              </a:rPr>
              <a:t>The Role of Technology</a:t>
            </a:r>
          </a:p>
        </p:txBody>
      </p:sp>
      <p:pic>
        <p:nvPicPr>
          <p:cNvPr id="1229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309813" y="3352800"/>
            <a:ext cx="4471987" cy="2982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 Placeholder 3"/>
          <p:cNvSpPr>
            <a:spLocks noGrp="1"/>
          </p:cNvSpPr>
          <p:nvPr>
            <p:ph type="body" sz="quarter" idx="11"/>
          </p:nvPr>
        </p:nvSpPr>
        <p:spPr>
          <a:xfrm>
            <a:off x="228600" y="6511925"/>
            <a:ext cx="8686800" cy="346075"/>
          </a:xfrm>
        </p:spPr>
        <p:txBody>
          <a:bodyPr/>
          <a:lstStyle/>
          <a:p>
            <a:r>
              <a:rPr lang="en-US" altLang="en-US" sz="900" dirty="0">
                <a:solidFill>
                  <a:srgbClr val="125F9A"/>
                </a:solidFill>
                <a:effectLst/>
                <a:latin typeface="Calibri" panose="020F0502020204030204" pitchFamily="34" charset="0"/>
                <a:cs typeface="Calibri" panose="020F0502020204030204" pitchFamily="34" charset="0"/>
              </a:rPr>
              <a:t>©</a:t>
            </a:r>
            <a:r>
              <a:rPr lang="en-US" altLang="en-US" sz="900" dirty="0" smtClean="0">
                <a:solidFill>
                  <a:srgbClr val="125F9A"/>
                </a:solidFill>
                <a:effectLst/>
                <a:latin typeface="Calibri" panose="020F0502020204030204" pitchFamily="34" charset="0"/>
                <a:cs typeface="Calibri" panose="020F0502020204030204" pitchFamily="34" charset="0"/>
              </a:rPr>
              <a:t>2020 </a:t>
            </a:r>
            <a:r>
              <a:rPr lang="en-US" altLang="en-US" sz="900" dirty="0">
                <a:solidFill>
                  <a:srgbClr val="125F9A"/>
                </a:solidFill>
                <a:effectLst/>
                <a:latin typeface="Calibri" panose="020F0502020204030204" pitchFamily="34" charset="0"/>
                <a:cs typeface="Calibri" panose="020F0502020204030204" pitchFamily="34" charset="0"/>
              </a:rPr>
              <a:t>McGraw-Hill Education. All rights reserved. Authorized only for instructor use in the classroom. No reproduction or further distribution permitted without the prior written consent of McGraw-Hill Education.</a:t>
            </a:r>
            <a:endParaRPr lang="en-US" altLang="en-US" sz="900" i="1" dirty="0">
              <a:solidFill>
                <a:srgbClr val="125F9A"/>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811065662"/>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9014"/>
            <a:ext cx="8229600" cy="584200"/>
          </a:xfrm>
          <a:prstGeom prst="rect">
            <a:avLst/>
          </a:prstGeom>
        </p:spPr>
        <p:txBody>
          <a:bodyPr/>
          <a:lstStyle>
            <a:lvl1pPr>
              <a:defRPr/>
            </a:lvl1pPr>
          </a:lstStyle>
          <a:p>
            <a:pPr algn="ctr" eaLnBrk="1" fontAlgn="auto" hangingPunct="1">
              <a:spcAft>
                <a:spcPts val="0"/>
              </a:spcAft>
              <a:buFont typeface="Arial"/>
              <a:buNone/>
              <a:defRPr/>
            </a:pPr>
            <a:r>
              <a:rPr lang="en-US" altLang="en-US" sz="3400" b="1" dirty="0">
                <a:solidFill>
                  <a:srgbClr val="125F9A"/>
                </a:solidFill>
                <a:latin typeface="+mn-lt"/>
                <a:ea typeface="MS PGothic" charset="-128"/>
              </a:rPr>
              <a:t>Technology Defined</a:t>
            </a:r>
          </a:p>
        </p:txBody>
      </p:sp>
      <p:sp>
        <p:nvSpPr>
          <p:cNvPr id="14338" name="Rectangle 3"/>
          <p:cNvSpPr>
            <a:spLocks noGrp="1" noChangeArrowheads="1"/>
          </p:cNvSpPr>
          <p:nvPr>
            <p:ph type="body" sz="quarter" idx="10"/>
          </p:nvPr>
        </p:nvSpPr>
        <p:spPr bwMode="auto">
          <a:xfrm>
            <a:off x="609600" y="2895600"/>
            <a:ext cx="5816600" cy="1981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b="1" dirty="0">
                <a:latin typeface="Calibri" panose="020F0502020204030204" pitchFamily="34" charset="0"/>
                <a:ea typeface="MS PGothic" panose="020B0600070205080204" pitchFamily="34" charset="-128"/>
              </a:rPr>
              <a:t>Technology: </a:t>
            </a:r>
            <a:r>
              <a:rPr lang="en-US" altLang="en-US" dirty="0">
                <a:latin typeface="Calibri" panose="020F0502020204030204" pitchFamily="34" charset="0"/>
                <a:ea typeface="MS PGothic" panose="020B0600070205080204" pitchFamily="34" charset="-128"/>
              </a:rPr>
              <a:t>A broad term referring to the practical applications of science and knowledge to commercial and organizational activities</a:t>
            </a:r>
            <a:r>
              <a:rPr lang="en-US" altLang="en-US" dirty="0" smtClean="0">
                <a:latin typeface="Calibri" panose="020F0502020204030204" pitchFamily="34" charset="0"/>
                <a:ea typeface="MS PGothic" panose="020B0600070205080204" pitchFamily="34" charset="-128"/>
              </a:rPr>
              <a:t>.</a:t>
            </a:r>
            <a:endParaRPr lang="en-US" altLang="en-US" sz="2300" dirty="0">
              <a:latin typeface="Calibri" panose="020F0502020204030204" pitchFamily="34" charset="0"/>
              <a:ea typeface="MS PGothic" panose="020B0600070205080204" pitchFamily="34" charset="-128"/>
            </a:endParaRPr>
          </a:p>
        </p:txBody>
      </p:sp>
      <p:pic>
        <p:nvPicPr>
          <p:cNvPr id="14340"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26200" y="2514600"/>
            <a:ext cx="2641600" cy="1981200"/>
          </a:xfrm>
          <a:prstGeom prst="rect">
            <a:avLst/>
          </a:prstGeom>
          <a:noFill/>
          <a:ln w="28575">
            <a:no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1468211" y="76200"/>
            <a:ext cx="6213475" cy="1066800"/>
          </a:xfrm>
          <a:prstGeom prst="rect">
            <a:avLst/>
          </a:prstGeom>
        </p:spPr>
        <p:txBody>
          <a:bodyPr/>
          <a:lstStyle>
            <a:lvl1pPr>
              <a:defRPr/>
            </a:lvl1pPr>
          </a:lstStyle>
          <a:p>
            <a:pPr algn="ctr" eaLnBrk="1" fontAlgn="auto" hangingPunct="1">
              <a:spcAft>
                <a:spcPts val="0"/>
              </a:spcAft>
              <a:defRPr/>
            </a:pPr>
            <a:r>
              <a:rPr lang="en-US" dirty="0">
                <a:ea typeface="ＭＳ Ｐゴシック" charset="0"/>
              </a:rPr>
              <a:t>Phases in the</a:t>
            </a:r>
            <a:br>
              <a:rPr lang="en-US" dirty="0">
                <a:ea typeface="ＭＳ Ｐゴシック" charset="0"/>
              </a:rPr>
            </a:br>
            <a:r>
              <a:rPr lang="en-US" dirty="0">
                <a:ea typeface="ＭＳ Ｐゴシック" charset="0"/>
              </a:rPr>
              <a:t>Development of Technology</a:t>
            </a:r>
          </a:p>
        </p:txBody>
      </p:sp>
      <p:sp>
        <p:nvSpPr>
          <p:cNvPr id="8" name="Content Placeholder 7"/>
          <p:cNvSpPr>
            <a:spLocks noGrp="1"/>
          </p:cNvSpPr>
          <p:nvPr>
            <p:ph sz="quarter" idx="12"/>
          </p:nvPr>
        </p:nvSpPr>
        <p:spPr>
          <a:xfrm>
            <a:off x="7086600" y="1203099"/>
            <a:ext cx="1828800" cy="327025"/>
          </a:xfrm>
        </p:spPr>
        <p:txBody>
          <a:bodyPr/>
          <a:lstStyle/>
          <a:p>
            <a:r>
              <a:rPr lang="en-US" altLang="en-US" dirty="0">
                <a:solidFill>
                  <a:srgbClr val="000000"/>
                </a:solidFill>
              </a:rPr>
              <a:t>Figure 11.1</a:t>
            </a:r>
          </a:p>
        </p:txBody>
      </p:sp>
      <p:sp>
        <p:nvSpPr>
          <p:cNvPr id="10" name="Content Placeholder 9"/>
          <p:cNvSpPr>
            <a:spLocks noGrp="1"/>
          </p:cNvSpPr>
          <p:nvPr>
            <p:ph sz="quarter" idx="13"/>
          </p:nvPr>
        </p:nvSpPr>
        <p:spPr>
          <a:xfrm>
            <a:off x="1547816" y="2147888"/>
            <a:ext cx="5791200" cy="214312"/>
          </a:xfrm>
        </p:spPr>
        <p:txBody>
          <a:bodyPr/>
          <a:lstStyle/>
          <a:p>
            <a:r>
              <a:rPr lang="en-GB" dirty="0"/>
              <a:t>Copyright © McGraw-Hill Education. Permission required for reproduction or display. </a:t>
            </a:r>
          </a:p>
        </p:txBody>
      </p:sp>
      <p:pic>
        <p:nvPicPr>
          <p:cNvPr id="2" name="Picture 1" descr="This table summarizes the phases in the development of technolog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3400" y="2450471"/>
            <a:ext cx="8122861" cy="2743200"/>
          </a:xfrm>
          <a:prstGeom prst="rect">
            <a:avLst/>
          </a:prstGeom>
        </p:spPr>
      </p:pic>
      <p:sp>
        <p:nvSpPr>
          <p:cNvPr id="6" name="TextBox 5">
            <a:hlinkClick r:id="" action="ppaction://noaction"/>
          </p:cNvPr>
          <p:cNvSpPr txBox="1"/>
          <p:nvPr/>
        </p:nvSpPr>
        <p:spPr>
          <a:xfrm>
            <a:off x="6705600" y="6248400"/>
            <a:ext cx="2286000" cy="215444"/>
          </a:xfrm>
          <a:prstGeom prst="rect">
            <a:avLst/>
          </a:prstGeom>
          <a:noFill/>
        </p:spPr>
        <p:txBody>
          <a:bodyPr wrap="square" rtlCol="0">
            <a:spAutoFit/>
          </a:bodyPr>
          <a:lstStyle/>
          <a:p>
            <a:r>
              <a:rPr lang="en-US" sz="800" dirty="0" smtClean="0">
                <a:hlinkClick r:id="" action="ppaction://noaction"/>
              </a:rPr>
              <a:t>Access the text alternative for these images.</a:t>
            </a:r>
            <a:endParaRPr lang="en-US" sz="8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3"/>
          <p:cNvSpPr>
            <a:spLocks noGrp="1"/>
          </p:cNvSpPr>
          <p:nvPr>
            <p:ph type="title"/>
          </p:nvPr>
        </p:nvSpPr>
        <p:spPr>
          <a:xfrm>
            <a:off x="457200" y="457200"/>
            <a:ext cx="8229600" cy="609600"/>
          </a:xfrm>
          <a:prstGeom prst="rect">
            <a:avLst/>
          </a:prstGeom>
        </p:spPr>
        <p:txBody>
          <a:bodyPr/>
          <a:lstStyle>
            <a:lvl1pPr>
              <a:defRPr/>
            </a:lvl1pPr>
          </a:lstStyle>
          <a:p>
            <a:pPr algn="ctr" eaLnBrk="1" fontAlgn="auto" hangingPunct="1">
              <a:spcAft>
                <a:spcPts val="0"/>
              </a:spcAft>
              <a:buFont typeface="Arial"/>
              <a:buNone/>
              <a:defRPr/>
            </a:pPr>
            <a:r>
              <a:rPr lang="en-US" altLang="en-US" sz="3400" b="1" dirty="0">
                <a:solidFill>
                  <a:srgbClr val="125F9A"/>
                </a:solidFill>
                <a:latin typeface="+mn-lt"/>
                <a:ea typeface="MS PGothic" charset="-128"/>
              </a:rPr>
              <a:t>The Role of Technology in </a:t>
            </a:r>
            <a:r>
              <a:rPr lang="en-US" altLang="en-US" sz="3400" b="1" dirty="0" smtClean="0">
                <a:solidFill>
                  <a:srgbClr val="125F9A"/>
                </a:solidFill>
                <a:latin typeface="+mn-lt"/>
                <a:ea typeface="MS PGothic" charset="-128"/>
              </a:rPr>
              <a:t>Our Daily Lives</a:t>
            </a:r>
            <a:endParaRPr lang="en-US" altLang="en-US" sz="3400" b="1" dirty="0">
              <a:solidFill>
                <a:srgbClr val="125F9A"/>
              </a:solidFill>
              <a:latin typeface="+mn-lt"/>
              <a:ea typeface="MS PGothic" charset="-128"/>
            </a:endParaRPr>
          </a:p>
        </p:txBody>
      </p:sp>
      <p:sp>
        <p:nvSpPr>
          <p:cNvPr id="18434" name="Rectangle 3"/>
          <p:cNvSpPr>
            <a:spLocks noGrp="1" noChangeArrowheads="1"/>
          </p:cNvSpPr>
          <p:nvPr>
            <p:ph type="body" sz="quarter" idx="10"/>
          </p:nvPr>
        </p:nvSpPr>
        <p:spPr bwMode="auto">
          <a:xfrm>
            <a:off x="685800" y="1752600"/>
            <a:ext cx="4927600" cy="4267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b="1" dirty="0">
                <a:latin typeface="Calibri" panose="020F0502020204030204" pitchFamily="34" charset="0"/>
                <a:ea typeface="MS PGothic" panose="020B0600070205080204" pitchFamily="34" charset="-128"/>
              </a:rPr>
              <a:t>The Internet</a:t>
            </a:r>
          </a:p>
          <a:p>
            <a:pPr marL="0" indent="0" eaLnBrk="1" hangingPunct="1">
              <a:buNone/>
            </a:pPr>
            <a:endParaRPr lang="en-US" altLang="en-US" b="1" dirty="0" smtClean="0">
              <a:latin typeface="Calibri" panose="020F0502020204030204" pitchFamily="34" charset="0"/>
              <a:ea typeface="MS PGothic" panose="020B0600070205080204" pitchFamily="34" charset="-128"/>
            </a:endParaRPr>
          </a:p>
          <a:p>
            <a:pPr marL="0" indent="0" eaLnBrk="1" hangingPunct="1">
              <a:buNone/>
            </a:pPr>
            <a:r>
              <a:rPr lang="en-US" altLang="en-US" b="1" dirty="0" smtClean="0">
                <a:latin typeface="Calibri" panose="020F0502020204030204" pitchFamily="34" charset="0"/>
                <a:ea typeface="MS PGothic" panose="020B0600070205080204" pitchFamily="34" charset="-128"/>
              </a:rPr>
              <a:t>Behavioral addiction</a:t>
            </a:r>
          </a:p>
          <a:p>
            <a:pPr marL="0" indent="0" eaLnBrk="1" hangingPunct="1">
              <a:buNone/>
            </a:pPr>
            <a:endParaRPr lang="en-US" altLang="en-US" b="1" dirty="0">
              <a:latin typeface="Calibri" panose="020F0502020204030204" pitchFamily="34" charset="0"/>
              <a:ea typeface="MS PGothic" panose="020B0600070205080204" pitchFamily="34" charset="-128"/>
            </a:endParaRPr>
          </a:p>
          <a:p>
            <a:pPr marL="0" indent="0" eaLnBrk="1" hangingPunct="1">
              <a:buNone/>
            </a:pPr>
            <a:r>
              <a:rPr lang="en-US" altLang="en-US" b="1" dirty="0" smtClean="0">
                <a:latin typeface="Calibri" panose="020F0502020204030204" pitchFamily="34" charset="0"/>
                <a:ea typeface="MS PGothic" panose="020B0600070205080204" pitchFamily="34" charset="-128"/>
              </a:rPr>
              <a:t>Spam</a:t>
            </a:r>
          </a:p>
          <a:p>
            <a:pPr marL="0" indent="0" eaLnBrk="1" hangingPunct="1">
              <a:buNone/>
            </a:pPr>
            <a:endParaRPr lang="en-US" altLang="en-US" b="1" dirty="0">
              <a:latin typeface="Calibri" panose="020F0502020204030204" pitchFamily="34" charset="0"/>
              <a:ea typeface="MS PGothic" panose="020B0600070205080204" pitchFamily="34" charset="-128"/>
            </a:endParaRPr>
          </a:p>
          <a:p>
            <a:pPr marL="0" indent="0" eaLnBrk="1" hangingPunct="1">
              <a:buNone/>
            </a:pPr>
            <a:r>
              <a:rPr lang="en-US" altLang="en-US" b="1" dirty="0">
                <a:latin typeface="Calibri" panose="020F0502020204030204" pitchFamily="34" charset="0"/>
                <a:ea typeface="MS PGothic" panose="020B0600070205080204" pitchFamily="34" charset="-128"/>
              </a:rPr>
              <a:t>Phishing</a:t>
            </a:r>
            <a:endParaRPr lang="en-US" altLang="en-US" b="1" dirty="0" smtClean="0">
              <a:latin typeface="Calibri" panose="020F0502020204030204" pitchFamily="34" charset="0"/>
              <a:ea typeface="MS PGothic" panose="020B0600070205080204" pitchFamily="34" charset="-128"/>
            </a:endParaRPr>
          </a:p>
          <a:p>
            <a:pPr marL="0" indent="0" eaLnBrk="1" hangingPunct="1">
              <a:buNone/>
            </a:pPr>
            <a:endParaRPr lang="en-US" altLang="en-US" b="1" dirty="0">
              <a:latin typeface="Calibri" panose="020F0502020204030204" pitchFamily="34" charset="0"/>
              <a:ea typeface="MS PGothic" panose="020B0600070205080204" pitchFamily="34" charset="-128"/>
            </a:endParaRPr>
          </a:p>
          <a:p>
            <a:pPr lvl="1" eaLnBrk="1" hangingPunct="1">
              <a:buClr>
                <a:schemeClr val="accent1"/>
              </a:buClr>
              <a:buFont typeface="Arial" panose="020B0604020202020204" pitchFamily="34" charset="0"/>
              <a:buChar char="•"/>
            </a:pPr>
            <a:endParaRPr lang="en-US" altLang="en-US" dirty="0"/>
          </a:p>
        </p:txBody>
      </p:sp>
      <p:pic>
        <p:nvPicPr>
          <p:cNvPr id="18436" name="Picture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765800" y="2286000"/>
            <a:ext cx="3136900" cy="2819400"/>
          </a:xfrm>
          <a:prstGeom prst="rect">
            <a:avLst/>
          </a:prstGeom>
          <a:noFill/>
          <a:ln w="28575">
            <a:solidFill>
              <a:srgbClr val="40B4E5"/>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3"/>
          <p:cNvSpPr>
            <a:spLocks noGrp="1"/>
          </p:cNvSpPr>
          <p:nvPr>
            <p:ph type="title"/>
          </p:nvPr>
        </p:nvSpPr>
        <p:spPr>
          <a:xfrm>
            <a:off x="457200" y="462642"/>
            <a:ext cx="8229600" cy="571500"/>
          </a:xfrm>
          <a:prstGeom prst="rect">
            <a:avLst/>
          </a:prstGeom>
        </p:spPr>
        <p:txBody>
          <a:bodyPr/>
          <a:lstStyle>
            <a:lvl1pPr>
              <a:defRPr/>
            </a:lvl1pPr>
          </a:lstStyle>
          <a:p>
            <a:pPr algn="ctr" eaLnBrk="1" fontAlgn="auto" hangingPunct="1">
              <a:spcAft>
                <a:spcPts val="0"/>
              </a:spcAft>
              <a:buFont typeface="Arial"/>
              <a:buNone/>
              <a:defRPr/>
            </a:pPr>
            <a:r>
              <a:rPr lang="en-US" altLang="en-US" dirty="0">
                <a:ea typeface="MS PGothic" charset="-128"/>
              </a:rPr>
              <a:t>Top 20 Internet Users by Country, </a:t>
            </a:r>
            <a:r>
              <a:rPr lang="en-US" altLang="en-US" dirty="0" smtClean="0">
                <a:ea typeface="MS PGothic" charset="-128"/>
              </a:rPr>
              <a:t>2017</a:t>
            </a:r>
            <a:endParaRPr lang="en-US" altLang="en-US" dirty="0">
              <a:ea typeface="MS PGothic" charset="-128"/>
            </a:endParaRPr>
          </a:p>
        </p:txBody>
      </p:sp>
      <p:sp>
        <p:nvSpPr>
          <p:cNvPr id="3" name="Content Placeholder 2"/>
          <p:cNvSpPr>
            <a:spLocks noGrp="1"/>
          </p:cNvSpPr>
          <p:nvPr>
            <p:ph sz="quarter" idx="12"/>
          </p:nvPr>
        </p:nvSpPr>
        <p:spPr>
          <a:xfrm>
            <a:off x="7067550" y="1046101"/>
            <a:ext cx="1543050" cy="338135"/>
          </a:xfrm>
        </p:spPr>
        <p:txBody>
          <a:bodyPr/>
          <a:lstStyle/>
          <a:p>
            <a:r>
              <a:rPr lang="en-US" altLang="en-US" dirty="0">
                <a:solidFill>
                  <a:srgbClr val="000000"/>
                </a:solidFill>
              </a:rPr>
              <a:t>Figure 11.2</a:t>
            </a:r>
          </a:p>
        </p:txBody>
      </p:sp>
      <p:sp>
        <p:nvSpPr>
          <p:cNvPr id="4" name="Content Placeholder 3"/>
          <p:cNvSpPr>
            <a:spLocks noGrp="1"/>
          </p:cNvSpPr>
          <p:nvPr>
            <p:ph sz="quarter" idx="13"/>
          </p:nvPr>
        </p:nvSpPr>
        <p:spPr>
          <a:xfrm>
            <a:off x="1828800" y="1143000"/>
            <a:ext cx="4648200" cy="271468"/>
          </a:xfrm>
        </p:spPr>
        <p:txBody>
          <a:bodyPr/>
          <a:lstStyle/>
          <a:p>
            <a:r>
              <a:rPr lang="en-GB" dirty="0"/>
              <a:t>Copyright © McGraw-Hill Education. Permission required for reproduction or display. </a:t>
            </a:r>
          </a:p>
        </p:txBody>
      </p:sp>
      <p:pic>
        <p:nvPicPr>
          <p:cNvPr id="2" name="Picture 1" descr="This illustration contains two horizontal bar graphs that depict the top 20 Internet-using nations for the year 20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1371601"/>
            <a:ext cx="7010400" cy="4876799"/>
          </a:xfrm>
          <a:prstGeom prst="rect">
            <a:avLst/>
          </a:prstGeom>
        </p:spPr>
      </p:pic>
      <p:sp>
        <p:nvSpPr>
          <p:cNvPr id="6" name="TextBox 5">
            <a:hlinkClick r:id="" action="ppaction://noaction"/>
          </p:cNvPr>
          <p:cNvSpPr txBox="1"/>
          <p:nvPr/>
        </p:nvSpPr>
        <p:spPr>
          <a:xfrm>
            <a:off x="6705600" y="6248400"/>
            <a:ext cx="2286000" cy="215444"/>
          </a:xfrm>
          <a:prstGeom prst="rect">
            <a:avLst/>
          </a:prstGeom>
          <a:noFill/>
        </p:spPr>
        <p:txBody>
          <a:bodyPr wrap="square" rtlCol="0">
            <a:spAutoFit/>
          </a:bodyPr>
          <a:lstStyle/>
          <a:p>
            <a:r>
              <a:rPr lang="en-US" sz="800" dirty="0" smtClean="0">
                <a:hlinkClick r:id="" action="ppaction://noaction"/>
              </a:rPr>
              <a:t>Access the text alternative for these images.</a:t>
            </a:r>
            <a:endParaRPr lang="en-US" sz="8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89858" y="152400"/>
            <a:ext cx="8229600" cy="762000"/>
          </a:xfrm>
          <a:prstGeom prst="rect">
            <a:avLst/>
          </a:prstGeom>
        </p:spPr>
        <p:txBody>
          <a:bodyPr/>
          <a:lstStyle>
            <a:lvl1pPr>
              <a:defRPr/>
            </a:lvl1pPr>
          </a:lstStyle>
          <a:p>
            <a:pPr algn="ctr" eaLnBrk="1" fontAlgn="auto" hangingPunct="1">
              <a:lnSpc>
                <a:spcPct val="110000"/>
              </a:lnSpc>
              <a:spcAft>
                <a:spcPts val="0"/>
              </a:spcAft>
              <a:buFont typeface="Arial"/>
              <a:buNone/>
              <a:defRPr/>
            </a:pPr>
            <a:r>
              <a:rPr lang="en-US" altLang="en-US" dirty="0" smtClean="0">
                <a:ea typeface="MS PGothic" charset="-128"/>
              </a:rPr>
              <a:t>Global Spam Volume</a:t>
            </a:r>
            <a:endParaRPr lang="en-US" altLang="en-US" sz="3400" b="1" dirty="0">
              <a:solidFill>
                <a:srgbClr val="125F9A"/>
              </a:solidFill>
              <a:latin typeface="+mn-lt"/>
              <a:ea typeface="MS PGothic" charset="-128"/>
            </a:endParaRPr>
          </a:p>
        </p:txBody>
      </p:sp>
      <p:sp>
        <p:nvSpPr>
          <p:cNvPr id="3" name="Content Placeholder 2"/>
          <p:cNvSpPr>
            <a:spLocks noGrp="1"/>
          </p:cNvSpPr>
          <p:nvPr>
            <p:ph sz="quarter" idx="12"/>
          </p:nvPr>
        </p:nvSpPr>
        <p:spPr>
          <a:xfrm>
            <a:off x="7010400" y="1095828"/>
            <a:ext cx="1485003" cy="304800"/>
          </a:xfrm>
        </p:spPr>
        <p:txBody>
          <a:bodyPr/>
          <a:lstStyle/>
          <a:p>
            <a:r>
              <a:rPr lang="en-US" altLang="en-US" dirty="0">
                <a:latin typeface="Tahoma" panose="020B0604030504040204" pitchFamily="34" charset="0"/>
                <a:ea typeface="Tahoma" panose="020B0604030504040204" pitchFamily="34" charset="0"/>
                <a:cs typeface="Tahoma" panose="020B0604030504040204" pitchFamily="34" charset="0"/>
              </a:rPr>
              <a:t>Figure 11.3</a:t>
            </a:r>
          </a:p>
        </p:txBody>
      </p:sp>
      <p:sp>
        <p:nvSpPr>
          <p:cNvPr id="4" name="Content Placeholder 3"/>
          <p:cNvSpPr>
            <a:spLocks noGrp="1"/>
          </p:cNvSpPr>
          <p:nvPr>
            <p:ph sz="quarter" idx="13"/>
          </p:nvPr>
        </p:nvSpPr>
        <p:spPr>
          <a:xfrm>
            <a:off x="2187212" y="1524000"/>
            <a:ext cx="4975588" cy="228600"/>
          </a:xfrm>
        </p:spPr>
        <p:txBody>
          <a:bodyPr/>
          <a:lstStyle/>
          <a:p>
            <a:r>
              <a:rPr lang="en-GB" dirty="0"/>
              <a:t>Copyright © McGraw-Hill Education. Permission required for reproduction or display. </a:t>
            </a:r>
          </a:p>
        </p:txBody>
      </p:sp>
      <p:pic>
        <p:nvPicPr>
          <p:cNvPr id="2" name="Picture 1" descr="This line graph illustrates the volume of spam as a percentage of total e-mail traffic from January 2014 to July 20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7800" y="1690795"/>
            <a:ext cx="6172200" cy="4435577"/>
          </a:xfrm>
          <a:prstGeom prst="rect">
            <a:avLst/>
          </a:prstGeom>
        </p:spPr>
      </p:pic>
      <p:sp>
        <p:nvSpPr>
          <p:cNvPr id="6" name="TextBox 5">
            <a:hlinkClick r:id="" action="ppaction://noaction"/>
          </p:cNvPr>
          <p:cNvSpPr txBox="1"/>
          <p:nvPr/>
        </p:nvSpPr>
        <p:spPr>
          <a:xfrm>
            <a:off x="6705600" y="6248400"/>
            <a:ext cx="2286000" cy="215444"/>
          </a:xfrm>
          <a:prstGeom prst="rect">
            <a:avLst/>
          </a:prstGeom>
          <a:noFill/>
        </p:spPr>
        <p:txBody>
          <a:bodyPr wrap="square" rtlCol="0">
            <a:spAutoFit/>
          </a:bodyPr>
          <a:lstStyle/>
          <a:p>
            <a:r>
              <a:rPr lang="en-US" sz="800" dirty="0" smtClean="0">
                <a:hlinkClick r:id="" action="ppaction://noaction"/>
              </a:rPr>
              <a:t>Access the text alternative for these images.</a:t>
            </a:r>
            <a:endParaRPr lang="en-US" sz="800" dirty="0"/>
          </a:p>
        </p:txBody>
      </p:sp>
    </p:spTree>
    <p:extLst>
      <p:ext uri="{BB962C8B-B14F-4D97-AF65-F5344CB8AC3E}">
        <p14:creationId xmlns:p14="http://schemas.microsoft.com/office/powerpoint/2010/main" val="33749351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3"/>
          <p:cNvSpPr>
            <a:spLocks noGrp="1"/>
          </p:cNvSpPr>
          <p:nvPr>
            <p:ph type="title"/>
          </p:nvPr>
        </p:nvSpPr>
        <p:spPr>
          <a:xfrm>
            <a:off x="457200" y="-76200"/>
            <a:ext cx="8229600" cy="1066800"/>
          </a:xfrm>
          <a:prstGeom prst="rect">
            <a:avLst/>
          </a:prstGeom>
        </p:spPr>
        <p:txBody>
          <a:bodyPr/>
          <a:lstStyle>
            <a:lvl1pPr>
              <a:defRPr/>
            </a:lvl1pPr>
          </a:lstStyle>
          <a:p>
            <a:pPr algn="ctr" eaLnBrk="1" fontAlgn="auto" hangingPunct="1">
              <a:lnSpc>
                <a:spcPct val="110000"/>
              </a:lnSpc>
              <a:spcAft>
                <a:spcPts val="0"/>
              </a:spcAft>
              <a:buFont typeface="Arial"/>
              <a:buNone/>
              <a:defRPr/>
            </a:pPr>
            <a:r>
              <a:rPr lang="en-US" altLang="en-US" sz="3400" b="1" dirty="0">
                <a:solidFill>
                  <a:srgbClr val="125F9A"/>
                </a:solidFill>
                <a:latin typeface="+mn-lt"/>
                <a:ea typeface="MS PGothic" charset="-128"/>
              </a:rPr>
              <a:t>The Digital Divide </a:t>
            </a:r>
            <a:br>
              <a:rPr lang="en-US" altLang="en-US" sz="3400" b="1" dirty="0">
                <a:solidFill>
                  <a:srgbClr val="125F9A"/>
                </a:solidFill>
                <a:latin typeface="+mn-lt"/>
                <a:ea typeface="MS PGothic" charset="-128"/>
              </a:rPr>
            </a:br>
            <a:r>
              <a:rPr lang="en-US" altLang="en-US" sz="3400" b="1" dirty="0">
                <a:solidFill>
                  <a:srgbClr val="125F9A"/>
                </a:solidFill>
                <a:latin typeface="+mn-lt"/>
                <a:ea typeface="MS PGothic" charset="-128"/>
              </a:rPr>
              <a:t>in the United States and </a:t>
            </a:r>
            <a:r>
              <a:rPr lang="en-US" altLang="en-US" sz="3400" b="1" dirty="0" smtClean="0">
                <a:solidFill>
                  <a:srgbClr val="125F9A"/>
                </a:solidFill>
                <a:latin typeface="+mn-lt"/>
                <a:ea typeface="MS PGothic" charset="-128"/>
              </a:rPr>
              <a:t>Worldwide</a:t>
            </a:r>
            <a:r>
              <a:rPr lang="en-US" altLang="en-US" sz="800" b="1" dirty="0" smtClean="0">
                <a:solidFill>
                  <a:srgbClr val="125F9A"/>
                </a:solidFill>
                <a:latin typeface="+mn-lt"/>
                <a:ea typeface="MS PGothic" charset="-128"/>
              </a:rPr>
              <a:t>1</a:t>
            </a:r>
            <a:endParaRPr lang="en-US" altLang="en-US" sz="3400" b="1" dirty="0">
              <a:solidFill>
                <a:srgbClr val="125F9A"/>
              </a:solidFill>
              <a:latin typeface="+mn-lt"/>
              <a:ea typeface="MS PGothic" charset="-128"/>
            </a:endParaRPr>
          </a:p>
        </p:txBody>
      </p:sp>
      <p:sp>
        <p:nvSpPr>
          <p:cNvPr id="22530" name="Rectangle 3"/>
          <p:cNvSpPr>
            <a:spLocks noGrp="1" noChangeArrowheads="1"/>
          </p:cNvSpPr>
          <p:nvPr>
            <p:ph type="body" sz="quarter" idx="10"/>
          </p:nvPr>
        </p:nvSpPr>
        <p:spPr bwMode="auto">
          <a:xfrm>
            <a:off x="838200" y="1828800"/>
            <a:ext cx="4648200" cy="23833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indent="0" eaLnBrk="1" hangingPunct="1">
              <a:buNone/>
            </a:pPr>
            <a:r>
              <a:rPr lang="en-US" altLang="en-US" sz="3200" b="1" dirty="0">
                <a:latin typeface="Calibri" panose="020F0502020204030204" pitchFamily="34" charset="0"/>
                <a:ea typeface="MS PGothic" panose="020B0600070205080204" pitchFamily="34" charset="-128"/>
              </a:rPr>
              <a:t>Digital </a:t>
            </a:r>
            <a:r>
              <a:rPr lang="en-US" altLang="en-US" sz="3200" b="1" dirty="0" smtClean="0">
                <a:latin typeface="Calibri" panose="020F0502020204030204" pitchFamily="34" charset="0"/>
                <a:ea typeface="MS PGothic" panose="020B0600070205080204" pitchFamily="34" charset="-128"/>
              </a:rPr>
              <a:t>divide</a:t>
            </a:r>
          </a:p>
          <a:p>
            <a:pPr marL="0" indent="0" eaLnBrk="1" hangingPunct="1">
              <a:buNone/>
            </a:pPr>
            <a:endParaRPr lang="en-US" altLang="en-US" sz="3200" b="1" dirty="0">
              <a:latin typeface="Calibri" panose="020F0502020204030204" pitchFamily="34" charset="0"/>
              <a:ea typeface="MS PGothic" panose="020B0600070205080204" pitchFamily="34" charset="-128"/>
            </a:endParaRPr>
          </a:p>
          <a:p>
            <a:pPr marL="0" indent="0" eaLnBrk="1" hangingPunct="1">
              <a:buNone/>
            </a:pPr>
            <a:r>
              <a:rPr lang="en-US" altLang="en-US" sz="3200" b="1" dirty="0" smtClean="0">
                <a:latin typeface="Calibri" panose="020F0502020204030204" pitchFamily="34" charset="0"/>
                <a:ea typeface="MS PGothic" panose="020B0600070205080204" pitchFamily="34" charset="-128"/>
              </a:rPr>
              <a:t>Mobile  Telephones</a:t>
            </a:r>
          </a:p>
          <a:p>
            <a:pPr marL="0" indent="0" eaLnBrk="1" hangingPunct="1">
              <a:buNone/>
            </a:pPr>
            <a:endParaRPr lang="en-US" altLang="en-US" sz="3200" b="1" dirty="0">
              <a:latin typeface="Calibri" panose="020F0502020204030204" pitchFamily="34" charset="0"/>
              <a:ea typeface="MS PGothic" panose="020B0600070205080204" pitchFamily="34" charset="-128"/>
            </a:endParaRPr>
          </a:p>
          <a:p>
            <a:pPr marL="0" indent="0" eaLnBrk="1" hangingPunct="1">
              <a:buNone/>
            </a:pPr>
            <a:r>
              <a:rPr lang="en-US" altLang="en-US" sz="3200" b="1" dirty="0" smtClean="0">
                <a:latin typeface="Calibri" panose="020F0502020204030204" pitchFamily="34" charset="0"/>
                <a:ea typeface="MS PGothic" panose="020B0600070205080204" pitchFamily="34" charset="-128"/>
              </a:rPr>
              <a:t>M-commerce</a:t>
            </a:r>
            <a:endParaRPr lang="en-US" altLang="en-US" sz="3200" b="1" dirty="0">
              <a:latin typeface="Calibri" panose="020F0502020204030204" pitchFamily="34" charset="0"/>
              <a:ea typeface="MS PGothic" panose="020B0600070205080204" pitchFamily="34" charset="-128"/>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34648" y="4038600"/>
            <a:ext cx="2933151" cy="2353289"/>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6400" y="1066800"/>
            <a:ext cx="3155156" cy="2243667"/>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89858" y="304800"/>
            <a:ext cx="8229600" cy="698500"/>
          </a:xfrm>
          <a:prstGeom prst="rect">
            <a:avLst/>
          </a:prstGeom>
        </p:spPr>
        <p:txBody>
          <a:bodyPr/>
          <a:lstStyle>
            <a:lvl1pPr>
              <a:defRPr/>
            </a:lvl1pPr>
          </a:lstStyle>
          <a:p>
            <a:pPr algn="ctr" eaLnBrk="1" fontAlgn="auto" hangingPunct="1">
              <a:lnSpc>
                <a:spcPct val="110000"/>
              </a:lnSpc>
              <a:spcAft>
                <a:spcPts val="0"/>
              </a:spcAft>
              <a:buFont typeface="Arial"/>
              <a:buNone/>
              <a:defRPr/>
            </a:pPr>
            <a:r>
              <a:rPr lang="en-US" altLang="en-US" dirty="0" smtClean="0">
                <a:ea typeface="MS PGothic" charset="-128"/>
              </a:rPr>
              <a:t>Mobile Payments</a:t>
            </a:r>
            <a:r>
              <a:rPr lang="en-US" altLang="en-US" sz="800" dirty="0" smtClean="0">
                <a:ea typeface="MS PGothic" charset="-128"/>
              </a:rPr>
              <a:t>1</a:t>
            </a:r>
            <a:endParaRPr lang="en-US" altLang="en-US" sz="3400" b="1" dirty="0">
              <a:solidFill>
                <a:srgbClr val="125F9A"/>
              </a:solidFill>
              <a:latin typeface="+mn-lt"/>
              <a:ea typeface="MS PGothic" charset="-128"/>
            </a:endParaRPr>
          </a:p>
        </p:txBody>
      </p:sp>
      <p:sp>
        <p:nvSpPr>
          <p:cNvPr id="3" name="Content Placeholder 2"/>
          <p:cNvSpPr>
            <a:spLocks noGrp="1"/>
          </p:cNvSpPr>
          <p:nvPr>
            <p:ph sz="quarter" idx="12"/>
          </p:nvPr>
        </p:nvSpPr>
        <p:spPr>
          <a:xfrm>
            <a:off x="6553200" y="1095828"/>
            <a:ext cx="1905000" cy="304800"/>
          </a:xfrm>
        </p:spPr>
        <p:txBody>
          <a:bodyPr/>
          <a:lstStyle/>
          <a:p>
            <a:r>
              <a:rPr lang="en-US" altLang="en-US" dirty="0">
                <a:latin typeface="Tahoma" panose="020B0604030504040204" pitchFamily="34" charset="0"/>
                <a:ea typeface="Tahoma" panose="020B0604030504040204" pitchFamily="34" charset="0"/>
                <a:cs typeface="Tahoma" panose="020B0604030504040204" pitchFamily="34" charset="0"/>
              </a:rPr>
              <a:t>Figure </a:t>
            </a:r>
            <a:r>
              <a:rPr lang="en-US" altLang="en-US" dirty="0" smtClean="0">
                <a:latin typeface="Tahoma" panose="020B0604030504040204" pitchFamily="34" charset="0"/>
                <a:ea typeface="Tahoma" panose="020B0604030504040204" pitchFamily="34" charset="0"/>
                <a:cs typeface="Tahoma" panose="020B0604030504040204" pitchFamily="34" charset="0"/>
              </a:rPr>
              <a:t>11.4 (1)</a:t>
            </a:r>
            <a:endParaRPr lang="en-US" altLang="en-US" dirty="0">
              <a:latin typeface="Tahoma" panose="020B0604030504040204" pitchFamily="34" charset="0"/>
              <a:ea typeface="Tahoma" panose="020B0604030504040204" pitchFamily="34" charset="0"/>
              <a:cs typeface="Tahoma" panose="020B0604030504040204" pitchFamily="34" charset="0"/>
            </a:endParaRPr>
          </a:p>
        </p:txBody>
      </p:sp>
      <p:sp>
        <p:nvSpPr>
          <p:cNvPr id="4" name="Content Placeholder 3"/>
          <p:cNvSpPr>
            <a:spLocks noGrp="1"/>
          </p:cNvSpPr>
          <p:nvPr>
            <p:ph sz="quarter" idx="13"/>
          </p:nvPr>
        </p:nvSpPr>
        <p:spPr>
          <a:xfrm>
            <a:off x="2133600" y="1752600"/>
            <a:ext cx="4975588" cy="228600"/>
          </a:xfrm>
        </p:spPr>
        <p:txBody>
          <a:bodyPr/>
          <a:lstStyle/>
          <a:p>
            <a:r>
              <a:rPr lang="en-GB" dirty="0"/>
              <a:t>Copyright © McGraw-Hill Education. Permission required for reproduction or display. </a:t>
            </a:r>
          </a:p>
        </p:txBody>
      </p:sp>
      <p:pic>
        <p:nvPicPr>
          <p:cNvPr id="5" name="Picture 4" descr="This horizontal bar graph is part one of three and is titled mobile payment usage by purchase."/>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00" y="2057400"/>
            <a:ext cx="7696200" cy="3759199"/>
          </a:xfrm>
          <a:prstGeom prst="rect">
            <a:avLst/>
          </a:prstGeom>
          <a:ln w="25400">
            <a:solidFill>
              <a:schemeClr val="accent3">
                <a:lumMod val="60000"/>
                <a:lumOff val="40000"/>
              </a:schemeClr>
            </a:solidFill>
          </a:ln>
          <a:effectLst>
            <a:innerShdw blurRad="114300">
              <a:schemeClr val="accent3"/>
            </a:innerShdw>
          </a:effectLst>
        </p:spPr>
      </p:pic>
      <p:sp>
        <p:nvSpPr>
          <p:cNvPr id="6" name="TextBox 5">
            <a:hlinkClick r:id="" action="ppaction://noaction"/>
          </p:cNvPr>
          <p:cNvSpPr txBox="1"/>
          <p:nvPr/>
        </p:nvSpPr>
        <p:spPr>
          <a:xfrm>
            <a:off x="6705600" y="6248400"/>
            <a:ext cx="2286000" cy="215444"/>
          </a:xfrm>
          <a:prstGeom prst="rect">
            <a:avLst/>
          </a:prstGeom>
          <a:noFill/>
        </p:spPr>
        <p:txBody>
          <a:bodyPr wrap="square" rtlCol="0">
            <a:spAutoFit/>
          </a:bodyPr>
          <a:lstStyle/>
          <a:p>
            <a:r>
              <a:rPr lang="en-US" sz="800" dirty="0" smtClean="0">
                <a:hlinkClick r:id="" action="ppaction://noaction"/>
              </a:rPr>
              <a:t>Access the text alternative for these images.</a:t>
            </a:r>
            <a:endParaRPr lang="en-US" sz="800" dirty="0"/>
          </a:p>
        </p:txBody>
      </p:sp>
    </p:spTree>
    <p:extLst>
      <p:ext uri="{BB962C8B-B14F-4D97-AF65-F5344CB8AC3E}">
        <p14:creationId xmlns:p14="http://schemas.microsoft.com/office/powerpoint/2010/main" val="79759798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3"/>
          <p:cNvSpPr>
            <a:spLocks noGrp="1"/>
          </p:cNvSpPr>
          <p:nvPr>
            <p:ph type="title"/>
          </p:nvPr>
        </p:nvSpPr>
        <p:spPr>
          <a:xfrm>
            <a:off x="489858" y="304800"/>
            <a:ext cx="8229600" cy="698500"/>
          </a:xfrm>
          <a:prstGeom prst="rect">
            <a:avLst/>
          </a:prstGeom>
        </p:spPr>
        <p:txBody>
          <a:bodyPr/>
          <a:lstStyle>
            <a:lvl1pPr>
              <a:defRPr/>
            </a:lvl1pPr>
          </a:lstStyle>
          <a:p>
            <a:pPr algn="ctr" eaLnBrk="1" fontAlgn="auto" hangingPunct="1">
              <a:lnSpc>
                <a:spcPct val="110000"/>
              </a:lnSpc>
              <a:spcAft>
                <a:spcPts val="0"/>
              </a:spcAft>
              <a:buFont typeface="Arial"/>
              <a:buNone/>
              <a:defRPr/>
            </a:pPr>
            <a:r>
              <a:rPr lang="en-US" altLang="en-US" dirty="0" smtClean="0">
                <a:ea typeface="MS PGothic" charset="-128"/>
              </a:rPr>
              <a:t>Mobile Payments</a:t>
            </a:r>
            <a:r>
              <a:rPr lang="en-US" altLang="en-US" sz="800" dirty="0">
                <a:ea typeface="MS PGothic" charset="-128"/>
              </a:rPr>
              <a:t>2</a:t>
            </a:r>
            <a:endParaRPr lang="en-US" altLang="en-US" sz="3400" b="1" dirty="0">
              <a:solidFill>
                <a:srgbClr val="125F9A"/>
              </a:solidFill>
              <a:latin typeface="+mn-lt"/>
              <a:ea typeface="MS PGothic" charset="-128"/>
            </a:endParaRPr>
          </a:p>
        </p:txBody>
      </p:sp>
      <p:sp>
        <p:nvSpPr>
          <p:cNvPr id="3" name="Content Placeholder 2"/>
          <p:cNvSpPr>
            <a:spLocks noGrp="1"/>
          </p:cNvSpPr>
          <p:nvPr>
            <p:ph sz="quarter" idx="12"/>
          </p:nvPr>
        </p:nvSpPr>
        <p:spPr>
          <a:xfrm>
            <a:off x="6553200" y="1095828"/>
            <a:ext cx="1981200" cy="304800"/>
          </a:xfrm>
        </p:spPr>
        <p:txBody>
          <a:bodyPr/>
          <a:lstStyle/>
          <a:p>
            <a:r>
              <a:rPr lang="en-US" altLang="en-US" dirty="0">
                <a:latin typeface="Tahoma" panose="020B0604030504040204" pitchFamily="34" charset="0"/>
                <a:ea typeface="Tahoma" panose="020B0604030504040204" pitchFamily="34" charset="0"/>
                <a:cs typeface="Tahoma" panose="020B0604030504040204" pitchFamily="34" charset="0"/>
              </a:rPr>
              <a:t>Figure </a:t>
            </a:r>
            <a:r>
              <a:rPr lang="en-US" altLang="en-US" dirty="0" smtClean="0">
                <a:latin typeface="Tahoma" panose="020B0604030504040204" pitchFamily="34" charset="0"/>
                <a:ea typeface="Tahoma" panose="020B0604030504040204" pitchFamily="34" charset="0"/>
                <a:cs typeface="Tahoma" panose="020B0604030504040204" pitchFamily="34" charset="0"/>
              </a:rPr>
              <a:t>11.4 (2)</a:t>
            </a:r>
            <a:endParaRPr lang="en-US" altLang="en-US" dirty="0">
              <a:latin typeface="Tahoma" panose="020B0604030504040204" pitchFamily="34" charset="0"/>
              <a:ea typeface="Tahoma" panose="020B0604030504040204" pitchFamily="34" charset="0"/>
              <a:cs typeface="Tahoma" panose="020B0604030504040204" pitchFamily="34" charset="0"/>
            </a:endParaRPr>
          </a:p>
        </p:txBody>
      </p:sp>
      <p:sp>
        <p:nvSpPr>
          <p:cNvPr id="4" name="Content Placeholder 3"/>
          <p:cNvSpPr>
            <a:spLocks noGrp="1"/>
          </p:cNvSpPr>
          <p:nvPr>
            <p:ph sz="quarter" idx="13"/>
          </p:nvPr>
        </p:nvSpPr>
        <p:spPr>
          <a:xfrm>
            <a:off x="2133600" y="1524000"/>
            <a:ext cx="4975588" cy="228600"/>
          </a:xfrm>
        </p:spPr>
        <p:txBody>
          <a:bodyPr/>
          <a:lstStyle/>
          <a:p>
            <a:r>
              <a:rPr lang="en-GB" dirty="0"/>
              <a:t>Copyright © McGraw-Hill Education. Permission required for reproduction or display. </a:t>
            </a:r>
          </a:p>
        </p:txBody>
      </p:sp>
      <p:pic>
        <p:nvPicPr>
          <p:cNvPr id="2" name="Picture 1" descr="This horizontal bar graph is part two of three and is titled mobile commerce usage in the last six months by countr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9052" y="1828800"/>
            <a:ext cx="7682948" cy="4020526"/>
          </a:xfrm>
          <a:prstGeom prst="rect">
            <a:avLst/>
          </a:prstGeom>
          <a:ln w="25400">
            <a:solidFill>
              <a:schemeClr val="accent3">
                <a:lumMod val="60000"/>
                <a:lumOff val="40000"/>
              </a:schemeClr>
            </a:solidFill>
          </a:ln>
          <a:effectLst>
            <a:innerShdw blurRad="114300">
              <a:schemeClr val="accent3"/>
            </a:innerShdw>
          </a:effectLst>
        </p:spPr>
      </p:pic>
      <p:sp>
        <p:nvSpPr>
          <p:cNvPr id="6" name="TextBox 5">
            <a:hlinkClick r:id="" action="ppaction://noaction"/>
          </p:cNvPr>
          <p:cNvSpPr txBox="1"/>
          <p:nvPr/>
        </p:nvSpPr>
        <p:spPr>
          <a:xfrm>
            <a:off x="6705600" y="6248400"/>
            <a:ext cx="2286000" cy="215444"/>
          </a:xfrm>
          <a:prstGeom prst="rect">
            <a:avLst/>
          </a:prstGeom>
          <a:noFill/>
        </p:spPr>
        <p:txBody>
          <a:bodyPr wrap="square" rtlCol="0">
            <a:spAutoFit/>
          </a:bodyPr>
          <a:lstStyle/>
          <a:p>
            <a:r>
              <a:rPr lang="en-US" sz="800" dirty="0" smtClean="0">
                <a:hlinkClick r:id="" action="ppaction://noaction"/>
              </a:rPr>
              <a:t>Access the text alternative for these images.</a:t>
            </a:r>
            <a:endParaRPr lang="en-US" sz="800" dirty="0"/>
          </a:p>
        </p:txBody>
      </p:sp>
    </p:spTree>
    <p:extLst>
      <p:ext uri="{BB962C8B-B14F-4D97-AF65-F5344CB8AC3E}">
        <p14:creationId xmlns:p14="http://schemas.microsoft.com/office/powerpoint/2010/main" val="155793139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Business and Society Template final sample">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usiness and Society Template final sample" id="{D2099020-F500-374D-A0DF-66B7CD087008}" vid="{347D7548-E6AA-8148-A865-2DA801426D12}"/>
    </a:ext>
  </a:extLst>
</a:theme>
</file>

<file path=ppt/theme/theme2.xml><?xml version="1.0" encoding="utf-8"?>
<a:theme xmlns:a="http://schemas.openxmlformats.org/drawingml/2006/main" name="1_Business and Society Template final sample">
  <a:themeElements>
    <a:clrScheme name="B&amp;S">
      <a:dk1>
        <a:srgbClr val="000000"/>
      </a:dk1>
      <a:lt1>
        <a:srgbClr val="FFFFFF"/>
      </a:lt1>
      <a:dk2>
        <a:srgbClr val="44546A"/>
      </a:dk2>
      <a:lt2>
        <a:srgbClr val="E7E6E6"/>
      </a:lt2>
      <a:accent1>
        <a:srgbClr val="FE4E5A"/>
      </a:accent1>
      <a:accent2>
        <a:srgbClr val="40B4E5"/>
      </a:accent2>
      <a:accent3>
        <a:srgbClr val="125F9A"/>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Business and Society Template final sample" id="{D2099020-F500-374D-A0DF-66B7CD087008}" vid="{347D7548-E6AA-8148-A865-2DA801426D12}"/>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Business and Society Template final sample</Template>
  <TotalTime>8333</TotalTime>
  <Words>1239</Words>
  <Application>Microsoft Office PowerPoint</Application>
  <PresentationFormat>On-screen Show (4:3)</PresentationFormat>
  <Paragraphs>151</Paragraphs>
  <Slides>15</Slides>
  <Notes>13</Notes>
  <HiddenSlides>0</HiddenSlides>
  <MMClips>0</MMClips>
  <ScaleCrop>false</ScaleCrop>
  <HeadingPairs>
    <vt:vector size="4" baseType="variant">
      <vt:variant>
        <vt:lpstr>Theme</vt:lpstr>
      </vt:variant>
      <vt:variant>
        <vt:i4>2</vt:i4>
      </vt:variant>
      <vt:variant>
        <vt:lpstr>Slide Titles</vt:lpstr>
      </vt:variant>
      <vt:variant>
        <vt:i4>15</vt:i4>
      </vt:variant>
    </vt:vector>
  </HeadingPairs>
  <TitlesOfParts>
    <vt:vector size="17" baseType="lpstr">
      <vt:lpstr>Business and Society Template final sample</vt:lpstr>
      <vt:lpstr>1_Business and Society Template final sample</vt:lpstr>
      <vt:lpstr>The Role of Technology</vt:lpstr>
      <vt:lpstr>Technology Defined</vt:lpstr>
      <vt:lpstr>Phases in the Development of Technology</vt:lpstr>
      <vt:lpstr>The Role of Technology in Our Daily Lives</vt:lpstr>
      <vt:lpstr>Top 20 Internet Users by Country, 2017</vt:lpstr>
      <vt:lpstr>Global Spam Volume</vt:lpstr>
      <vt:lpstr>The Digital Divide  in the United States and Worldwide1</vt:lpstr>
      <vt:lpstr>Mobile Payments1</vt:lpstr>
      <vt:lpstr>Mobile Payments2</vt:lpstr>
      <vt:lpstr>Mobile Payments3</vt:lpstr>
      <vt:lpstr>Social and Ethical Aspects</vt:lpstr>
      <vt:lpstr>Americans with a Social Profile, 2008-2017</vt:lpstr>
      <vt:lpstr>The Impact of Scientific Breakthroughs1</vt:lpstr>
      <vt:lpstr>The Impact / Controversies of Scientific Breakthroughs2</vt:lpstr>
      <vt:lpstr>The Role of Technology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11 The Role of Technology</dc:title>
  <dc:creator>Arnaud, Anke U.</dc:creator>
  <cp:lastModifiedBy>Bill Todorovic</cp:lastModifiedBy>
  <cp:revision>147</cp:revision>
  <cp:lastPrinted>1601-01-01T00:00:00Z</cp:lastPrinted>
  <dcterms:created xsi:type="dcterms:W3CDTF">2016-01-15T13:40:52Z</dcterms:created>
  <dcterms:modified xsi:type="dcterms:W3CDTF">2020-04-30T17:45:10Z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TC010690261033</vt:lpwstr>
  </property>
</Properties>
</file>